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86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97753" y="1176411"/>
            <a:ext cx="5664200" cy="197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944085"/>
            <a:ext cx="5756275" cy="2174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26894" y="4495532"/>
            <a:ext cx="8223884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6.pn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3400" y="2337215"/>
            <a:ext cx="17602200" cy="49519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0645" marR="2613660" algn="l">
              <a:lnSpc>
                <a:spcPct val="116700"/>
              </a:lnSpc>
              <a:spcBef>
                <a:spcPts val="95"/>
              </a:spcBef>
            </a:pPr>
            <a:r>
              <a:rPr sz="4000" spc="380" dirty="0">
                <a:latin typeface="Calibri"/>
                <a:cs typeface="Calibri"/>
              </a:rPr>
              <a:t>STUDENT</a:t>
            </a:r>
            <a:r>
              <a:rPr sz="4000" spc="180" dirty="0">
                <a:latin typeface="Calibri"/>
                <a:cs typeface="Calibri"/>
              </a:rPr>
              <a:t>NAME:</a:t>
            </a:r>
            <a:r>
              <a:rPr lang="en-US" sz="4000" spc="180" dirty="0">
                <a:latin typeface="Calibri"/>
                <a:cs typeface="Calibri"/>
              </a:rPr>
              <a:t> V S </a:t>
            </a:r>
            <a:r>
              <a:rPr sz="4000" spc="345" dirty="0">
                <a:latin typeface="Calibri"/>
                <a:cs typeface="Calibri"/>
              </a:rPr>
              <a:t>Supriy</a:t>
            </a:r>
            <a:r>
              <a:rPr lang="en-US" sz="4000" spc="345" dirty="0">
                <a:latin typeface="Calibri"/>
                <a:cs typeface="Calibri"/>
              </a:rPr>
              <a:t>a</a:t>
            </a:r>
          </a:p>
          <a:p>
            <a:pPr marL="2620645" marR="2613660" algn="l">
              <a:lnSpc>
                <a:spcPct val="116700"/>
              </a:lnSpc>
              <a:spcBef>
                <a:spcPts val="95"/>
              </a:spcBef>
            </a:pPr>
            <a:r>
              <a:rPr sz="4000" spc="385" dirty="0">
                <a:latin typeface="Calibri"/>
                <a:cs typeface="Calibri"/>
              </a:rPr>
              <a:t>REGISTER</a:t>
            </a:r>
            <a:r>
              <a:rPr sz="4000" spc="240" dirty="0">
                <a:latin typeface="Calibri"/>
                <a:cs typeface="Calibri"/>
              </a:rPr>
              <a:t> </a:t>
            </a:r>
            <a:r>
              <a:rPr sz="4000" spc="470" dirty="0">
                <a:latin typeface="Calibri"/>
                <a:cs typeface="Calibri"/>
              </a:rPr>
              <a:t>NO</a:t>
            </a:r>
            <a:r>
              <a:rPr lang="en-US" sz="4000" spc="470" dirty="0">
                <a:latin typeface="Calibri"/>
                <a:cs typeface="Calibri"/>
              </a:rPr>
              <a:t> : 222403589</a:t>
            </a:r>
            <a:endParaRPr lang="en-US" sz="4000" spc="245" dirty="0">
              <a:latin typeface="Calibri"/>
              <a:cs typeface="Calibri"/>
            </a:endParaRPr>
          </a:p>
          <a:p>
            <a:pPr marL="2620645" marR="2613660" algn="l">
              <a:lnSpc>
                <a:spcPct val="116700"/>
              </a:lnSpc>
              <a:spcBef>
                <a:spcPts val="95"/>
              </a:spcBef>
            </a:pPr>
            <a:r>
              <a:rPr sz="4000" spc="434" dirty="0">
                <a:latin typeface="Calibri"/>
                <a:cs typeface="Calibri"/>
              </a:rPr>
              <a:t>NMID:A7</a:t>
            </a:r>
            <a:r>
              <a:rPr lang="en-US" sz="4000" spc="434" dirty="0">
                <a:latin typeface="Calibri"/>
                <a:cs typeface="Calibri"/>
              </a:rPr>
              <a:t>4BDD95F05A7C79C20473E636DD357</a:t>
            </a:r>
          </a:p>
          <a:p>
            <a:pPr marL="2620645" marR="2613660" algn="l">
              <a:lnSpc>
                <a:spcPct val="116700"/>
              </a:lnSpc>
              <a:spcBef>
                <a:spcPts val="95"/>
              </a:spcBef>
            </a:pPr>
            <a:r>
              <a:rPr sz="4000" spc="335" dirty="0">
                <a:latin typeface="Calibri"/>
                <a:cs typeface="Calibri"/>
              </a:rPr>
              <a:t>DEPARTMENT:BSC</a:t>
            </a:r>
            <a:r>
              <a:rPr sz="4000" spc="240" dirty="0">
                <a:latin typeface="Calibri"/>
                <a:cs typeface="Calibri"/>
              </a:rPr>
              <a:t> </a:t>
            </a:r>
            <a:r>
              <a:rPr sz="4000" spc="875" dirty="0">
                <a:latin typeface="Calibri"/>
                <a:cs typeface="Calibri"/>
              </a:rPr>
              <a:t>CS</a:t>
            </a:r>
            <a:endParaRPr sz="4000" dirty="0">
              <a:latin typeface="Calibri"/>
              <a:cs typeface="Calibri"/>
            </a:endParaRPr>
          </a:p>
          <a:p>
            <a:pPr marL="1697355" marR="5080" indent="-1685289" algn="l">
              <a:lnSpc>
                <a:spcPts val="8400"/>
              </a:lnSpc>
            </a:pPr>
            <a:r>
              <a:rPr lang="en-US" sz="4000" spc="455" dirty="0">
                <a:latin typeface="Calibri"/>
                <a:cs typeface="Calibri"/>
              </a:rPr>
              <a:t>               </a:t>
            </a:r>
            <a:r>
              <a:rPr sz="4000" spc="455" dirty="0" err="1">
                <a:latin typeface="Calibri"/>
                <a:cs typeface="Calibri"/>
              </a:rPr>
              <a:t>COLLEGE:Sri</a:t>
            </a:r>
            <a:r>
              <a:rPr sz="4000" spc="250" dirty="0">
                <a:latin typeface="Calibri"/>
                <a:cs typeface="Calibri"/>
              </a:rPr>
              <a:t> </a:t>
            </a:r>
            <a:r>
              <a:rPr sz="4000" spc="305" dirty="0">
                <a:latin typeface="Calibri"/>
                <a:cs typeface="Calibri"/>
              </a:rPr>
              <a:t>Devi</a:t>
            </a:r>
            <a:r>
              <a:rPr sz="4000" spc="250" dirty="0">
                <a:latin typeface="Calibri"/>
                <a:cs typeface="Calibri"/>
              </a:rPr>
              <a:t> </a:t>
            </a:r>
            <a:r>
              <a:rPr sz="4000" spc="340" dirty="0">
                <a:latin typeface="Calibri"/>
                <a:cs typeface="Calibri"/>
              </a:rPr>
              <a:t>arts</a:t>
            </a:r>
            <a:r>
              <a:rPr sz="4000" spc="254" dirty="0">
                <a:latin typeface="Calibri"/>
                <a:cs typeface="Calibri"/>
              </a:rPr>
              <a:t> </a:t>
            </a:r>
            <a:r>
              <a:rPr sz="4000" spc="415" dirty="0">
                <a:latin typeface="Calibri"/>
                <a:cs typeface="Calibri"/>
              </a:rPr>
              <a:t>and</a:t>
            </a:r>
            <a:r>
              <a:rPr sz="4000" spc="250" dirty="0">
                <a:latin typeface="Calibri"/>
                <a:cs typeface="Calibri"/>
              </a:rPr>
              <a:t> </a:t>
            </a:r>
            <a:r>
              <a:rPr sz="4000" spc="505" dirty="0">
                <a:latin typeface="Calibri"/>
                <a:cs typeface="Calibri"/>
              </a:rPr>
              <a:t>science</a:t>
            </a:r>
            <a:r>
              <a:rPr sz="4000" spc="254" dirty="0">
                <a:latin typeface="Calibri"/>
                <a:cs typeface="Calibri"/>
              </a:rPr>
              <a:t> </a:t>
            </a:r>
            <a:r>
              <a:rPr sz="4000" spc="320" dirty="0">
                <a:latin typeface="Calibri"/>
                <a:cs typeface="Calibri"/>
              </a:rPr>
              <a:t>college </a:t>
            </a:r>
            <a:endParaRPr lang="en-US" sz="4000" spc="320" dirty="0">
              <a:latin typeface="Calibri"/>
              <a:cs typeface="Calibri"/>
            </a:endParaRPr>
          </a:p>
          <a:p>
            <a:pPr marL="1697355" marR="5080" indent="-1685289" algn="l">
              <a:lnSpc>
                <a:spcPts val="8400"/>
              </a:lnSpc>
            </a:pPr>
            <a:r>
              <a:rPr lang="en-US" sz="4000" spc="260" dirty="0">
                <a:latin typeface="Calibri"/>
                <a:cs typeface="Calibri"/>
              </a:rPr>
              <a:t>                  </a:t>
            </a:r>
            <a:r>
              <a:rPr sz="4000" spc="260" dirty="0">
                <a:latin typeface="Calibri"/>
                <a:cs typeface="Calibri"/>
              </a:rPr>
              <a:t>UNIVERSITY:MADARS</a:t>
            </a:r>
            <a:r>
              <a:rPr sz="4000" spc="285" dirty="0">
                <a:latin typeface="Calibri"/>
                <a:cs typeface="Calibri"/>
              </a:rPr>
              <a:t> </a:t>
            </a:r>
            <a:r>
              <a:rPr sz="4000" spc="290" dirty="0">
                <a:latin typeface="Calibri"/>
                <a:cs typeface="Calibri"/>
              </a:rPr>
              <a:t>UNIVERSITY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24400" y="941705"/>
            <a:ext cx="1005840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100" dirty="0">
                <a:latin typeface="Trebuchet MS"/>
                <a:cs typeface="Trebuchet MS"/>
              </a:rPr>
              <a:t>Student information</a:t>
            </a:r>
            <a:endParaRPr sz="8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5509" y="6284976"/>
              <a:ext cx="17602835" cy="4002404"/>
            </a:xfrm>
            <a:custGeom>
              <a:avLst/>
              <a:gdLst/>
              <a:ahLst/>
              <a:cxnLst/>
              <a:rect l="l" t="t" r="r" b="b"/>
              <a:pathLst>
                <a:path w="17602835" h="4002404">
                  <a:moveTo>
                    <a:pt x="4848384" y="4002024"/>
                  </a:moveTo>
                  <a:lnTo>
                    <a:pt x="192117" y="4002024"/>
                  </a:lnTo>
                  <a:lnTo>
                    <a:pt x="0" y="3109542"/>
                  </a:lnTo>
                  <a:lnTo>
                    <a:pt x="346627" y="3215556"/>
                  </a:lnTo>
                  <a:lnTo>
                    <a:pt x="692961" y="3315054"/>
                  </a:lnTo>
                  <a:lnTo>
                    <a:pt x="1039000" y="3408036"/>
                  </a:lnTo>
                  <a:lnTo>
                    <a:pt x="1384746" y="3494502"/>
                  </a:lnTo>
                  <a:lnTo>
                    <a:pt x="1730198" y="3574453"/>
                  </a:lnTo>
                  <a:lnTo>
                    <a:pt x="2075356" y="3647887"/>
                  </a:lnTo>
                  <a:lnTo>
                    <a:pt x="2420221" y="3714806"/>
                  </a:lnTo>
                  <a:lnTo>
                    <a:pt x="2764791" y="3775210"/>
                  </a:lnTo>
                  <a:lnTo>
                    <a:pt x="3109068" y="3829097"/>
                  </a:lnTo>
                  <a:lnTo>
                    <a:pt x="3453050" y="3876469"/>
                  </a:lnTo>
                  <a:lnTo>
                    <a:pt x="3796739" y="3917325"/>
                  </a:lnTo>
                  <a:lnTo>
                    <a:pt x="4148422" y="3952433"/>
                  </a:lnTo>
                  <a:lnTo>
                    <a:pt x="4503098" y="3980949"/>
                  </a:lnTo>
                  <a:lnTo>
                    <a:pt x="4848384" y="4002024"/>
                  </a:lnTo>
                  <a:close/>
                </a:path>
                <a:path w="17602835" h="4002404">
                  <a:moveTo>
                    <a:pt x="17602450" y="4002024"/>
                  </a:moveTo>
                  <a:lnTo>
                    <a:pt x="6699668" y="4002024"/>
                  </a:lnTo>
                  <a:lnTo>
                    <a:pt x="6926403" y="3988862"/>
                  </a:lnTo>
                  <a:lnTo>
                    <a:pt x="7278524" y="3962654"/>
                  </a:lnTo>
                  <a:lnTo>
                    <a:pt x="7630320" y="3929482"/>
                  </a:lnTo>
                  <a:lnTo>
                    <a:pt x="7981791" y="3889346"/>
                  </a:lnTo>
                  <a:lnTo>
                    <a:pt x="8332936" y="3842244"/>
                  </a:lnTo>
                  <a:lnTo>
                    <a:pt x="8683756" y="3788178"/>
                  </a:lnTo>
                  <a:lnTo>
                    <a:pt x="8984201" y="3736292"/>
                  </a:lnTo>
                  <a:lnTo>
                    <a:pt x="9284406" y="3679290"/>
                  </a:lnTo>
                  <a:lnTo>
                    <a:pt x="9584372" y="3617170"/>
                  </a:lnTo>
                  <a:lnTo>
                    <a:pt x="9926506" y="3540008"/>
                  </a:lnTo>
                  <a:lnTo>
                    <a:pt x="10249533" y="3460976"/>
                  </a:lnTo>
                  <a:lnTo>
                    <a:pt x="10572281" y="3375990"/>
                  </a:lnTo>
                  <a:lnTo>
                    <a:pt x="10894752" y="3285051"/>
                  </a:lnTo>
                  <a:lnTo>
                    <a:pt x="11216944" y="3188157"/>
                  </a:lnTo>
                  <a:lnTo>
                    <a:pt x="11538859" y="3085310"/>
                  </a:lnTo>
                  <a:lnTo>
                    <a:pt x="11860495" y="2976509"/>
                  </a:lnTo>
                  <a:lnTo>
                    <a:pt x="12181854" y="2861755"/>
                  </a:lnTo>
                  <a:lnTo>
                    <a:pt x="12502934" y="2741046"/>
                  </a:lnTo>
                  <a:lnTo>
                    <a:pt x="12823737" y="2614384"/>
                  </a:lnTo>
                  <a:lnTo>
                    <a:pt x="13144261" y="2481768"/>
                  </a:lnTo>
                  <a:lnTo>
                    <a:pt x="13464508" y="2343198"/>
                  </a:lnTo>
                  <a:lnTo>
                    <a:pt x="13784476" y="2198675"/>
                  </a:lnTo>
                  <a:lnTo>
                    <a:pt x="14104166" y="2048198"/>
                  </a:lnTo>
                  <a:lnTo>
                    <a:pt x="14423579" y="1891767"/>
                  </a:lnTo>
                  <a:lnTo>
                    <a:pt x="14742713" y="1729382"/>
                  </a:lnTo>
                  <a:lnTo>
                    <a:pt x="15061569" y="1561043"/>
                  </a:lnTo>
                  <a:lnTo>
                    <a:pt x="15380147" y="1386751"/>
                  </a:lnTo>
                  <a:lnTo>
                    <a:pt x="15698447" y="1206505"/>
                  </a:lnTo>
                  <a:lnTo>
                    <a:pt x="16016469" y="1020305"/>
                  </a:lnTo>
                  <a:lnTo>
                    <a:pt x="16334213" y="828152"/>
                  </a:lnTo>
                  <a:lnTo>
                    <a:pt x="16651679" y="630044"/>
                  </a:lnTo>
                  <a:lnTo>
                    <a:pt x="16968867" y="425983"/>
                  </a:lnTo>
                  <a:lnTo>
                    <a:pt x="17285777" y="215968"/>
                  </a:lnTo>
                  <a:lnTo>
                    <a:pt x="17602409" y="0"/>
                  </a:lnTo>
                  <a:lnTo>
                    <a:pt x="17602450" y="4002024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4741" y="8031220"/>
              <a:ext cx="18153380" cy="2256155"/>
            </a:xfrm>
            <a:custGeom>
              <a:avLst/>
              <a:gdLst/>
              <a:ahLst/>
              <a:cxnLst/>
              <a:rect l="l" t="t" r="r" b="b"/>
              <a:pathLst>
                <a:path w="18153380" h="2256154">
                  <a:moveTo>
                    <a:pt x="1530859" y="2255779"/>
                  </a:moveTo>
                  <a:lnTo>
                    <a:pt x="52488" y="2255779"/>
                  </a:lnTo>
                  <a:lnTo>
                    <a:pt x="0" y="1623045"/>
                  </a:lnTo>
                  <a:lnTo>
                    <a:pt x="287081" y="1753486"/>
                  </a:lnTo>
                  <a:lnTo>
                    <a:pt x="574611" y="1878642"/>
                  </a:lnTo>
                  <a:lnTo>
                    <a:pt x="862709" y="1998585"/>
                  </a:lnTo>
                  <a:lnTo>
                    <a:pt x="1151309" y="2113268"/>
                  </a:lnTo>
                  <a:lnTo>
                    <a:pt x="1440348" y="2222655"/>
                  </a:lnTo>
                  <a:lnTo>
                    <a:pt x="1530859" y="2255779"/>
                  </a:lnTo>
                  <a:close/>
                </a:path>
                <a:path w="18153380" h="2256154">
                  <a:moveTo>
                    <a:pt x="18153230" y="2255779"/>
                  </a:moveTo>
                  <a:lnTo>
                    <a:pt x="13360033" y="2255779"/>
                  </a:lnTo>
                  <a:lnTo>
                    <a:pt x="13626753" y="2162506"/>
                  </a:lnTo>
                  <a:lnTo>
                    <a:pt x="13957085" y="2041602"/>
                  </a:lnTo>
                  <a:lnTo>
                    <a:pt x="14287926" y="1914582"/>
                  </a:lnTo>
                  <a:lnTo>
                    <a:pt x="14619274" y="1781447"/>
                  </a:lnTo>
                  <a:lnTo>
                    <a:pt x="14951131" y="1642197"/>
                  </a:lnTo>
                  <a:lnTo>
                    <a:pt x="15283495" y="1496832"/>
                  </a:lnTo>
                  <a:lnTo>
                    <a:pt x="15616368" y="1345352"/>
                  </a:lnTo>
                  <a:lnTo>
                    <a:pt x="15949749" y="1187756"/>
                  </a:lnTo>
                  <a:lnTo>
                    <a:pt x="16283638" y="1024046"/>
                  </a:lnTo>
                  <a:lnTo>
                    <a:pt x="16618035" y="854220"/>
                  </a:lnTo>
                  <a:lnTo>
                    <a:pt x="17000825" y="652646"/>
                  </a:lnTo>
                  <a:lnTo>
                    <a:pt x="17384279" y="443084"/>
                  </a:lnTo>
                  <a:lnTo>
                    <a:pt x="17768396" y="225535"/>
                  </a:lnTo>
                  <a:lnTo>
                    <a:pt x="18153259" y="0"/>
                  </a:lnTo>
                  <a:lnTo>
                    <a:pt x="18153230" y="225577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" y="8031220"/>
              <a:ext cx="18288000" cy="2256155"/>
            </a:xfrm>
            <a:custGeom>
              <a:avLst/>
              <a:gdLst/>
              <a:ahLst/>
              <a:cxnLst/>
              <a:rect l="l" t="t" r="r" b="b"/>
              <a:pathLst>
                <a:path w="18288000" h="2256154">
                  <a:moveTo>
                    <a:pt x="4793481" y="2255779"/>
                  </a:moveTo>
                  <a:lnTo>
                    <a:pt x="46" y="2255779"/>
                  </a:lnTo>
                  <a:lnTo>
                    <a:pt x="0" y="0"/>
                  </a:lnTo>
                  <a:lnTo>
                    <a:pt x="369992" y="216972"/>
                  </a:lnTo>
                  <a:lnTo>
                    <a:pt x="739327" y="426562"/>
                  </a:lnTo>
                  <a:lnTo>
                    <a:pt x="1108048" y="628770"/>
                  </a:lnTo>
                  <a:lnTo>
                    <a:pt x="1476158" y="823595"/>
                  </a:lnTo>
                  <a:lnTo>
                    <a:pt x="1843655" y="1011039"/>
                  </a:lnTo>
                  <a:lnTo>
                    <a:pt x="2210539" y="1191100"/>
                  </a:lnTo>
                  <a:lnTo>
                    <a:pt x="2576811" y="1363779"/>
                  </a:lnTo>
                  <a:lnTo>
                    <a:pt x="2942470" y="1529076"/>
                  </a:lnTo>
                  <a:lnTo>
                    <a:pt x="3307516" y="1686990"/>
                  </a:lnTo>
                  <a:lnTo>
                    <a:pt x="3671951" y="1837523"/>
                  </a:lnTo>
                  <a:lnTo>
                    <a:pt x="4035772" y="1980673"/>
                  </a:lnTo>
                  <a:lnTo>
                    <a:pt x="4398981" y="2116441"/>
                  </a:lnTo>
                  <a:lnTo>
                    <a:pt x="4729117" y="2233635"/>
                  </a:lnTo>
                  <a:lnTo>
                    <a:pt x="4793481" y="2255779"/>
                  </a:lnTo>
                  <a:close/>
                </a:path>
                <a:path w="18288000" h="2256154">
                  <a:moveTo>
                    <a:pt x="18287952" y="2255779"/>
                  </a:moveTo>
                  <a:lnTo>
                    <a:pt x="16530653" y="2255779"/>
                  </a:lnTo>
                  <a:lnTo>
                    <a:pt x="16572547" y="2240937"/>
                  </a:lnTo>
                  <a:lnTo>
                    <a:pt x="16861090" y="2135715"/>
                  </a:lnTo>
                  <a:lnTo>
                    <a:pt x="17148642" y="2025721"/>
                  </a:lnTo>
                  <a:lnTo>
                    <a:pt x="17435151" y="1910986"/>
                  </a:lnTo>
                  <a:lnTo>
                    <a:pt x="17720563" y="1791545"/>
                  </a:lnTo>
                  <a:lnTo>
                    <a:pt x="18004825" y="1667431"/>
                  </a:lnTo>
                  <a:lnTo>
                    <a:pt x="18287965" y="1538678"/>
                  </a:lnTo>
                  <a:lnTo>
                    <a:pt x="18287952" y="2255779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10919" cy="69207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26894" y="1283975"/>
            <a:ext cx="73374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525" dirty="0">
                <a:latin typeface="Trebuchet MS"/>
                <a:cs typeface="Trebuchet MS"/>
              </a:rPr>
              <a:t>Features</a:t>
            </a:r>
            <a:r>
              <a:rPr sz="8000" spc="-1165" dirty="0">
                <a:latin typeface="Trebuchet MS"/>
                <a:cs typeface="Trebuchet MS"/>
              </a:rPr>
              <a:t> </a:t>
            </a:r>
            <a:r>
              <a:rPr sz="8000" spc="-1720" dirty="0">
                <a:latin typeface="Trebuchet MS"/>
                <a:cs typeface="Trebuchet MS"/>
              </a:rPr>
              <a:t>and</a:t>
            </a:r>
            <a:r>
              <a:rPr sz="8000" spc="-1160" dirty="0">
                <a:latin typeface="Trebuchet MS"/>
                <a:cs typeface="Trebuchet MS"/>
              </a:rPr>
              <a:t> </a:t>
            </a:r>
            <a:r>
              <a:rPr sz="8000" spc="-1390" dirty="0">
                <a:latin typeface="Trebuchet MS"/>
                <a:cs typeface="Trebuchet MS"/>
              </a:rPr>
              <a:t>functionality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pc="135" dirty="0"/>
              <a:t>Hospitals</a:t>
            </a:r>
            <a:r>
              <a:rPr spc="25" dirty="0"/>
              <a:t> </a:t>
            </a:r>
            <a:r>
              <a:rPr spc="170" dirty="0"/>
              <a:t>use</a:t>
            </a:r>
            <a:r>
              <a:rPr spc="30" dirty="0"/>
              <a:t> </a:t>
            </a:r>
            <a:r>
              <a:rPr spc="170" dirty="0"/>
              <a:t>technology</a:t>
            </a:r>
            <a:r>
              <a:rPr spc="30" dirty="0"/>
              <a:t> </a:t>
            </a:r>
            <a:r>
              <a:rPr dirty="0"/>
              <a:t>like</a:t>
            </a:r>
            <a:r>
              <a:rPr spc="30" dirty="0"/>
              <a:t> </a:t>
            </a:r>
            <a:r>
              <a:rPr spc="85" dirty="0"/>
              <a:t>digital</a:t>
            </a:r>
            <a:r>
              <a:rPr spc="30" dirty="0"/>
              <a:t> </a:t>
            </a:r>
            <a:r>
              <a:rPr spc="85" dirty="0"/>
              <a:t>records,</a:t>
            </a:r>
            <a:r>
              <a:rPr spc="30" dirty="0"/>
              <a:t> </a:t>
            </a:r>
            <a:r>
              <a:rPr spc="200" dirty="0"/>
              <a:t>X-</a:t>
            </a:r>
            <a:r>
              <a:rPr spc="-10" dirty="0"/>
              <a:t>rays, </a:t>
            </a:r>
            <a:r>
              <a:rPr spc="190" dirty="0"/>
              <a:t>and</a:t>
            </a:r>
            <a:r>
              <a:rPr spc="45" dirty="0"/>
              <a:t> </a:t>
            </a:r>
            <a:r>
              <a:rPr spc="145" dirty="0"/>
              <a:t>monitors</a:t>
            </a:r>
            <a:r>
              <a:rPr spc="45" dirty="0"/>
              <a:t> </a:t>
            </a:r>
            <a:r>
              <a:rPr spc="130" dirty="0"/>
              <a:t>to</a:t>
            </a:r>
            <a:r>
              <a:rPr spc="45" dirty="0"/>
              <a:t> </a:t>
            </a:r>
            <a:r>
              <a:rPr spc="190" dirty="0"/>
              <a:t>diagnose</a:t>
            </a:r>
            <a:r>
              <a:rPr spc="45" dirty="0"/>
              <a:t> </a:t>
            </a:r>
            <a:r>
              <a:rPr spc="190" dirty="0"/>
              <a:t>and</a:t>
            </a:r>
            <a:r>
              <a:rPr spc="45" dirty="0"/>
              <a:t> </a:t>
            </a:r>
            <a:r>
              <a:rPr dirty="0"/>
              <a:t>treat</a:t>
            </a:r>
            <a:r>
              <a:rPr spc="45" dirty="0"/>
              <a:t> </a:t>
            </a:r>
            <a:r>
              <a:rPr spc="105" dirty="0"/>
              <a:t>patients</a:t>
            </a:r>
            <a:r>
              <a:rPr spc="50" dirty="0"/>
              <a:t> </a:t>
            </a:r>
            <a:r>
              <a:rPr spc="-10" dirty="0"/>
              <a:t>better. </a:t>
            </a:r>
            <a:r>
              <a:rPr spc="150" dirty="0"/>
              <a:t>These</a:t>
            </a:r>
            <a:r>
              <a:rPr dirty="0"/>
              <a:t> </a:t>
            </a:r>
            <a:r>
              <a:rPr spc="135" dirty="0"/>
              <a:t>tools</a:t>
            </a:r>
            <a:r>
              <a:rPr spc="5" dirty="0"/>
              <a:t> </a:t>
            </a:r>
            <a:r>
              <a:rPr spc="120" dirty="0"/>
              <a:t>help</a:t>
            </a:r>
            <a:r>
              <a:rPr spc="5" dirty="0"/>
              <a:t> </a:t>
            </a:r>
            <a:r>
              <a:rPr spc="175" dirty="0"/>
              <a:t>doctors</a:t>
            </a:r>
            <a:r>
              <a:rPr dirty="0"/>
              <a:t> </a:t>
            </a:r>
            <a:r>
              <a:rPr spc="155" dirty="0"/>
              <a:t>understand</a:t>
            </a:r>
            <a:r>
              <a:rPr spc="5" dirty="0"/>
              <a:t> </a:t>
            </a:r>
            <a:r>
              <a:rPr spc="60" dirty="0"/>
              <a:t>what’s </a:t>
            </a:r>
            <a:r>
              <a:rPr spc="180" dirty="0"/>
              <a:t>happening</a:t>
            </a:r>
            <a:r>
              <a:rPr spc="5" dirty="0"/>
              <a:t> </a:t>
            </a:r>
            <a:r>
              <a:rPr spc="55" dirty="0"/>
              <a:t>in</a:t>
            </a:r>
            <a:r>
              <a:rPr spc="10" dirty="0"/>
              <a:t> </a:t>
            </a:r>
            <a:r>
              <a:rPr spc="100" dirty="0"/>
              <a:t>the</a:t>
            </a:r>
            <a:r>
              <a:rPr spc="10" dirty="0"/>
              <a:t> </a:t>
            </a:r>
            <a:r>
              <a:rPr spc="260" dirty="0"/>
              <a:t>body</a:t>
            </a:r>
            <a:r>
              <a:rPr spc="5" dirty="0"/>
              <a:t> </a:t>
            </a:r>
            <a:r>
              <a:rPr spc="190" dirty="0"/>
              <a:t>and</a:t>
            </a:r>
            <a:r>
              <a:rPr spc="10" dirty="0"/>
              <a:t> </a:t>
            </a:r>
            <a:r>
              <a:rPr spc="90" dirty="0"/>
              <a:t>find</a:t>
            </a:r>
            <a:r>
              <a:rPr spc="10" dirty="0"/>
              <a:t> </a:t>
            </a:r>
            <a:r>
              <a:rPr spc="100" dirty="0"/>
              <a:t>the</a:t>
            </a:r>
            <a:r>
              <a:rPr spc="5" dirty="0"/>
              <a:t> </a:t>
            </a:r>
            <a:r>
              <a:rPr spc="150" dirty="0"/>
              <a:t>best</a:t>
            </a:r>
            <a:r>
              <a:rPr spc="10" dirty="0"/>
              <a:t> </a:t>
            </a:r>
            <a:r>
              <a:rPr spc="125" dirty="0"/>
              <a:t>solutions </a:t>
            </a:r>
            <a:r>
              <a:rPr spc="120" dirty="0"/>
              <a:t>quickly</a:t>
            </a:r>
            <a:r>
              <a:rPr spc="10" dirty="0"/>
              <a:t> </a:t>
            </a:r>
            <a:r>
              <a:rPr spc="190" dirty="0"/>
              <a:t>and</a:t>
            </a:r>
            <a:r>
              <a:rPr spc="15" dirty="0"/>
              <a:t> </a:t>
            </a:r>
            <a:r>
              <a:rPr spc="-10" dirty="0"/>
              <a:t>safely.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1993933"/>
            <a:ext cx="4253230" cy="5071745"/>
          </a:xfrm>
          <a:custGeom>
            <a:avLst/>
            <a:gdLst/>
            <a:ahLst/>
            <a:cxnLst/>
            <a:rect l="l" t="t" r="r" b="b"/>
            <a:pathLst>
              <a:path w="4253230" h="5071745">
                <a:moveTo>
                  <a:pt x="1237574" y="13765"/>
                </a:moveTo>
                <a:lnTo>
                  <a:pt x="1244908" y="0"/>
                </a:lnTo>
                <a:lnTo>
                  <a:pt x="1271673" y="0"/>
                </a:lnTo>
                <a:lnTo>
                  <a:pt x="1237574" y="13765"/>
                </a:lnTo>
                <a:close/>
              </a:path>
              <a:path w="4253230" h="5071745">
                <a:moveTo>
                  <a:pt x="1233312" y="21764"/>
                </a:moveTo>
                <a:lnTo>
                  <a:pt x="1217759" y="21764"/>
                </a:lnTo>
                <a:lnTo>
                  <a:pt x="1237574" y="13765"/>
                </a:lnTo>
                <a:lnTo>
                  <a:pt x="1233312" y="21764"/>
                </a:lnTo>
                <a:close/>
              </a:path>
              <a:path w="4253230" h="5071745">
                <a:moveTo>
                  <a:pt x="1739867" y="21590"/>
                </a:moveTo>
                <a:lnTo>
                  <a:pt x="1436984" y="21590"/>
                </a:lnTo>
                <a:lnTo>
                  <a:pt x="1487145" y="0"/>
                </a:lnTo>
                <a:lnTo>
                  <a:pt x="1793429" y="0"/>
                </a:lnTo>
                <a:lnTo>
                  <a:pt x="1739867" y="21590"/>
                </a:lnTo>
                <a:close/>
              </a:path>
              <a:path w="4253230" h="5071745">
                <a:moveTo>
                  <a:pt x="2153152" y="21590"/>
                </a:moveTo>
                <a:lnTo>
                  <a:pt x="1897178" y="21590"/>
                </a:lnTo>
                <a:lnTo>
                  <a:pt x="1845872" y="0"/>
                </a:lnTo>
                <a:lnTo>
                  <a:pt x="2099787" y="0"/>
                </a:lnTo>
                <a:lnTo>
                  <a:pt x="2153152" y="21590"/>
                </a:lnTo>
                <a:close/>
              </a:path>
              <a:path w="4253230" h="5071745">
                <a:moveTo>
                  <a:pt x="923675" y="129540"/>
                </a:moveTo>
                <a:lnTo>
                  <a:pt x="874972" y="129540"/>
                </a:lnTo>
                <a:lnTo>
                  <a:pt x="919606" y="107950"/>
                </a:lnTo>
                <a:lnTo>
                  <a:pt x="965835" y="86360"/>
                </a:lnTo>
                <a:lnTo>
                  <a:pt x="1013569" y="64770"/>
                </a:lnTo>
                <a:lnTo>
                  <a:pt x="1062717" y="43180"/>
                </a:lnTo>
                <a:lnTo>
                  <a:pt x="1113192" y="43180"/>
                </a:lnTo>
                <a:lnTo>
                  <a:pt x="1164902" y="21590"/>
                </a:lnTo>
                <a:lnTo>
                  <a:pt x="1167541" y="21590"/>
                </a:lnTo>
                <a:lnTo>
                  <a:pt x="1123127" y="43180"/>
                </a:lnTo>
                <a:lnTo>
                  <a:pt x="1071367" y="64770"/>
                </a:lnTo>
                <a:lnTo>
                  <a:pt x="1012670" y="86360"/>
                </a:lnTo>
                <a:lnTo>
                  <a:pt x="969714" y="107950"/>
                </a:lnTo>
                <a:lnTo>
                  <a:pt x="923675" y="129540"/>
                </a:lnTo>
                <a:close/>
              </a:path>
              <a:path w="4253230" h="5071745">
                <a:moveTo>
                  <a:pt x="1469461" y="43180"/>
                </a:moveTo>
                <a:lnTo>
                  <a:pt x="1293437" y="43180"/>
                </a:lnTo>
                <a:lnTo>
                  <a:pt x="1339926" y="21590"/>
                </a:lnTo>
                <a:lnTo>
                  <a:pt x="1489322" y="21590"/>
                </a:lnTo>
                <a:lnTo>
                  <a:pt x="1469461" y="43180"/>
                </a:lnTo>
                <a:close/>
              </a:path>
              <a:path w="4253230" h="5071745">
                <a:moveTo>
                  <a:pt x="2285732" y="43180"/>
                </a:moveTo>
                <a:lnTo>
                  <a:pt x="2180010" y="43180"/>
                </a:lnTo>
                <a:lnTo>
                  <a:pt x="2135946" y="21590"/>
                </a:lnTo>
                <a:lnTo>
                  <a:pt x="2241181" y="21590"/>
                </a:lnTo>
                <a:lnTo>
                  <a:pt x="2285732" y="43180"/>
                </a:lnTo>
                <a:close/>
              </a:path>
              <a:path w="4253230" h="5071745">
                <a:moveTo>
                  <a:pt x="535770" y="363220"/>
                </a:moveTo>
                <a:lnTo>
                  <a:pt x="576228" y="326390"/>
                </a:lnTo>
                <a:lnTo>
                  <a:pt x="626613" y="303530"/>
                </a:lnTo>
                <a:lnTo>
                  <a:pt x="679667" y="260350"/>
                </a:lnTo>
                <a:lnTo>
                  <a:pt x="718071" y="238760"/>
                </a:lnTo>
                <a:lnTo>
                  <a:pt x="757943" y="238760"/>
                </a:lnTo>
                <a:lnTo>
                  <a:pt x="799284" y="217170"/>
                </a:lnTo>
                <a:lnTo>
                  <a:pt x="842092" y="195580"/>
                </a:lnTo>
                <a:lnTo>
                  <a:pt x="886369" y="173990"/>
                </a:lnTo>
                <a:lnTo>
                  <a:pt x="932114" y="151130"/>
                </a:lnTo>
                <a:lnTo>
                  <a:pt x="979327" y="129540"/>
                </a:lnTo>
                <a:lnTo>
                  <a:pt x="1028009" y="107950"/>
                </a:lnTo>
                <a:lnTo>
                  <a:pt x="1078158" y="107950"/>
                </a:lnTo>
                <a:lnTo>
                  <a:pt x="1129776" y="86360"/>
                </a:lnTo>
                <a:lnTo>
                  <a:pt x="1182861" y="64770"/>
                </a:lnTo>
                <a:lnTo>
                  <a:pt x="1237415" y="43180"/>
                </a:lnTo>
                <a:lnTo>
                  <a:pt x="1365262" y="43180"/>
                </a:lnTo>
                <a:lnTo>
                  <a:pt x="1317296" y="64770"/>
                </a:lnTo>
                <a:lnTo>
                  <a:pt x="1268570" y="64770"/>
                </a:lnTo>
                <a:lnTo>
                  <a:pt x="1219119" y="86360"/>
                </a:lnTo>
                <a:lnTo>
                  <a:pt x="1168984" y="86360"/>
                </a:lnTo>
                <a:lnTo>
                  <a:pt x="1014846" y="151130"/>
                </a:lnTo>
                <a:lnTo>
                  <a:pt x="969761" y="151130"/>
                </a:lnTo>
                <a:lnTo>
                  <a:pt x="647019" y="303530"/>
                </a:lnTo>
                <a:lnTo>
                  <a:pt x="535770" y="363220"/>
                </a:lnTo>
                <a:close/>
              </a:path>
              <a:path w="4253230" h="5071745">
                <a:moveTo>
                  <a:pt x="2375767" y="64770"/>
                </a:moveTo>
                <a:lnTo>
                  <a:pt x="2335501" y="64770"/>
                </a:lnTo>
                <a:lnTo>
                  <a:pt x="2280349" y="43180"/>
                </a:lnTo>
                <a:lnTo>
                  <a:pt x="2330604" y="43180"/>
                </a:lnTo>
                <a:lnTo>
                  <a:pt x="2375767" y="64770"/>
                </a:lnTo>
                <a:close/>
              </a:path>
              <a:path w="4253230" h="5071745">
                <a:moveTo>
                  <a:pt x="596135" y="280670"/>
                </a:moveTo>
                <a:lnTo>
                  <a:pt x="636251" y="238760"/>
                </a:lnTo>
                <a:lnTo>
                  <a:pt x="680796" y="217170"/>
                </a:lnTo>
                <a:lnTo>
                  <a:pt x="728197" y="195580"/>
                </a:lnTo>
                <a:lnTo>
                  <a:pt x="778567" y="173990"/>
                </a:lnTo>
                <a:lnTo>
                  <a:pt x="832021" y="129540"/>
                </a:lnTo>
                <a:lnTo>
                  <a:pt x="874735" y="129540"/>
                </a:lnTo>
                <a:lnTo>
                  <a:pt x="823073" y="173990"/>
                </a:lnTo>
                <a:lnTo>
                  <a:pt x="768872" y="195580"/>
                </a:lnTo>
                <a:lnTo>
                  <a:pt x="712314" y="217170"/>
                </a:lnTo>
                <a:lnTo>
                  <a:pt x="673388" y="238760"/>
                </a:lnTo>
                <a:lnTo>
                  <a:pt x="596135" y="280670"/>
                </a:lnTo>
                <a:close/>
              </a:path>
              <a:path w="4253230" h="5071745">
                <a:moveTo>
                  <a:pt x="1532852" y="195580"/>
                </a:moveTo>
                <a:lnTo>
                  <a:pt x="1329894" y="195580"/>
                </a:lnTo>
                <a:lnTo>
                  <a:pt x="1354719" y="173990"/>
                </a:lnTo>
                <a:lnTo>
                  <a:pt x="1524690" y="173990"/>
                </a:lnTo>
                <a:lnTo>
                  <a:pt x="1532852" y="195580"/>
                </a:lnTo>
                <a:close/>
              </a:path>
              <a:path w="4253230" h="5071745">
                <a:moveTo>
                  <a:pt x="1802766" y="195580"/>
                </a:moveTo>
                <a:lnTo>
                  <a:pt x="1642651" y="195580"/>
                </a:lnTo>
                <a:lnTo>
                  <a:pt x="1691456" y="173990"/>
                </a:lnTo>
                <a:lnTo>
                  <a:pt x="1853612" y="173990"/>
                </a:lnTo>
                <a:lnTo>
                  <a:pt x="1802766" y="195580"/>
                </a:lnTo>
                <a:close/>
              </a:path>
              <a:path w="4253230" h="5071745">
                <a:moveTo>
                  <a:pt x="2268656" y="195580"/>
                </a:moveTo>
                <a:lnTo>
                  <a:pt x="2104984" y="195580"/>
                </a:lnTo>
                <a:lnTo>
                  <a:pt x="2055210" y="173990"/>
                </a:lnTo>
                <a:lnTo>
                  <a:pt x="2219532" y="173990"/>
                </a:lnTo>
                <a:lnTo>
                  <a:pt x="2268656" y="195580"/>
                </a:lnTo>
                <a:close/>
              </a:path>
              <a:path w="4253230" h="5071745">
                <a:moveTo>
                  <a:pt x="1429852" y="238760"/>
                </a:moveTo>
                <a:lnTo>
                  <a:pt x="1039548" y="238760"/>
                </a:lnTo>
                <a:lnTo>
                  <a:pt x="1081339" y="217170"/>
                </a:lnTo>
                <a:lnTo>
                  <a:pt x="1160672" y="217170"/>
                </a:lnTo>
                <a:lnTo>
                  <a:pt x="1192197" y="195580"/>
                </a:lnTo>
                <a:lnTo>
                  <a:pt x="1550263" y="195580"/>
                </a:lnTo>
                <a:lnTo>
                  <a:pt x="1488439" y="217170"/>
                </a:lnTo>
                <a:lnTo>
                  <a:pt x="1429852" y="238760"/>
                </a:lnTo>
                <a:close/>
              </a:path>
              <a:path w="4253230" h="5071745">
                <a:moveTo>
                  <a:pt x="2368990" y="217170"/>
                </a:moveTo>
                <a:lnTo>
                  <a:pt x="2302552" y="217170"/>
                </a:lnTo>
                <a:lnTo>
                  <a:pt x="2253542" y="195580"/>
                </a:lnTo>
                <a:lnTo>
                  <a:pt x="2318493" y="195580"/>
                </a:lnTo>
                <a:lnTo>
                  <a:pt x="2368990" y="217170"/>
                </a:lnTo>
                <a:close/>
              </a:path>
              <a:path w="4253230" h="5071745">
                <a:moveTo>
                  <a:pt x="0" y="1244600"/>
                </a:moveTo>
                <a:lnTo>
                  <a:pt x="0" y="955040"/>
                </a:lnTo>
                <a:lnTo>
                  <a:pt x="29383" y="913130"/>
                </a:lnTo>
                <a:lnTo>
                  <a:pt x="60455" y="869950"/>
                </a:lnTo>
                <a:lnTo>
                  <a:pt x="92049" y="826770"/>
                </a:lnTo>
                <a:lnTo>
                  <a:pt x="124113" y="805180"/>
                </a:lnTo>
                <a:lnTo>
                  <a:pt x="156595" y="760730"/>
                </a:lnTo>
                <a:lnTo>
                  <a:pt x="189443" y="739140"/>
                </a:lnTo>
                <a:lnTo>
                  <a:pt x="222604" y="695960"/>
                </a:lnTo>
                <a:lnTo>
                  <a:pt x="265045" y="652780"/>
                </a:lnTo>
                <a:lnTo>
                  <a:pt x="307487" y="629920"/>
                </a:lnTo>
                <a:lnTo>
                  <a:pt x="392370" y="543560"/>
                </a:lnTo>
                <a:lnTo>
                  <a:pt x="477253" y="500380"/>
                </a:lnTo>
                <a:lnTo>
                  <a:pt x="519695" y="455930"/>
                </a:lnTo>
                <a:lnTo>
                  <a:pt x="562136" y="434340"/>
                </a:lnTo>
                <a:lnTo>
                  <a:pt x="613586" y="412750"/>
                </a:lnTo>
                <a:lnTo>
                  <a:pt x="664418" y="369570"/>
                </a:lnTo>
                <a:lnTo>
                  <a:pt x="763919" y="326390"/>
                </a:lnTo>
                <a:lnTo>
                  <a:pt x="860019" y="281940"/>
                </a:lnTo>
                <a:lnTo>
                  <a:pt x="906601" y="281940"/>
                </a:lnTo>
                <a:lnTo>
                  <a:pt x="952102" y="260350"/>
                </a:lnTo>
                <a:lnTo>
                  <a:pt x="996443" y="238760"/>
                </a:lnTo>
                <a:lnTo>
                  <a:pt x="1374538" y="238760"/>
                </a:lnTo>
                <a:lnTo>
                  <a:pt x="1322537" y="260350"/>
                </a:lnTo>
                <a:lnTo>
                  <a:pt x="1273887" y="281940"/>
                </a:lnTo>
                <a:lnTo>
                  <a:pt x="1228624" y="303530"/>
                </a:lnTo>
                <a:lnTo>
                  <a:pt x="1186789" y="303530"/>
                </a:lnTo>
                <a:lnTo>
                  <a:pt x="1152441" y="326390"/>
                </a:lnTo>
                <a:lnTo>
                  <a:pt x="1120950" y="347980"/>
                </a:lnTo>
                <a:lnTo>
                  <a:pt x="1091907" y="347980"/>
                </a:lnTo>
                <a:lnTo>
                  <a:pt x="1064905" y="369570"/>
                </a:lnTo>
                <a:lnTo>
                  <a:pt x="1040012" y="369570"/>
                </a:lnTo>
                <a:lnTo>
                  <a:pt x="1017567" y="391160"/>
                </a:lnTo>
                <a:lnTo>
                  <a:pt x="997570" y="412750"/>
                </a:lnTo>
                <a:lnTo>
                  <a:pt x="963630" y="412750"/>
                </a:lnTo>
                <a:lnTo>
                  <a:pt x="950095" y="434340"/>
                </a:lnTo>
                <a:lnTo>
                  <a:pt x="929963" y="434340"/>
                </a:lnTo>
                <a:lnTo>
                  <a:pt x="921257" y="455930"/>
                </a:lnTo>
                <a:lnTo>
                  <a:pt x="914727" y="455930"/>
                </a:lnTo>
                <a:lnTo>
                  <a:pt x="889970" y="478790"/>
                </a:lnTo>
                <a:lnTo>
                  <a:pt x="860315" y="478790"/>
                </a:lnTo>
                <a:lnTo>
                  <a:pt x="825763" y="500380"/>
                </a:lnTo>
                <a:lnTo>
                  <a:pt x="806753" y="521970"/>
                </a:lnTo>
                <a:lnTo>
                  <a:pt x="786314" y="521970"/>
                </a:lnTo>
                <a:lnTo>
                  <a:pt x="743907" y="543560"/>
                </a:lnTo>
                <a:lnTo>
                  <a:pt x="698438" y="586740"/>
                </a:lnTo>
                <a:lnTo>
                  <a:pt x="650114" y="608330"/>
                </a:lnTo>
                <a:lnTo>
                  <a:pt x="599136" y="652780"/>
                </a:lnTo>
                <a:lnTo>
                  <a:pt x="522476" y="695960"/>
                </a:lnTo>
                <a:lnTo>
                  <a:pt x="483842" y="739140"/>
                </a:lnTo>
                <a:lnTo>
                  <a:pt x="445189" y="760730"/>
                </a:lnTo>
                <a:lnTo>
                  <a:pt x="406653" y="805180"/>
                </a:lnTo>
                <a:lnTo>
                  <a:pt x="368372" y="826770"/>
                </a:lnTo>
                <a:lnTo>
                  <a:pt x="330484" y="869950"/>
                </a:lnTo>
                <a:lnTo>
                  <a:pt x="293126" y="891540"/>
                </a:lnTo>
                <a:lnTo>
                  <a:pt x="256434" y="934720"/>
                </a:lnTo>
                <a:lnTo>
                  <a:pt x="185603" y="1022350"/>
                </a:lnTo>
                <a:lnTo>
                  <a:pt x="148526" y="1043940"/>
                </a:lnTo>
                <a:lnTo>
                  <a:pt x="113082" y="1087120"/>
                </a:lnTo>
                <a:lnTo>
                  <a:pt x="79335" y="1131570"/>
                </a:lnTo>
                <a:lnTo>
                  <a:pt x="47352" y="1174750"/>
                </a:lnTo>
                <a:lnTo>
                  <a:pt x="17197" y="1217930"/>
                </a:lnTo>
                <a:lnTo>
                  <a:pt x="0" y="1244600"/>
                </a:lnTo>
                <a:close/>
              </a:path>
              <a:path w="4253230" h="5071745">
                <a:moveTo>
                  <a:pt x="483472" y="351790"/>
                </a:moveTo>
                <a:lnTo>
                  <a:pt x="509085" y="326390"/>
                </a:lnTo>
                <a:lnTo>
                  <a:pt x="592849" y="281940"/>
                </a:lnTo>
                <a:lnTo>
                  <a:pt x="596135" y="280670"/>
                </a:lnTo>
                <a:lnTo>
                  <a:pt x="594447" y="281940"/>
                </a:lnTo>
                <a:lnTo>
                  <a:pt x="555270" y="303530"/>
                </a:lnTo>
                <a:lnTo>
                  <a:pt x="518606" y="326390"/>
                </a:lnTo>
                <a:lnTo>
                  <a:pt x="483472" y="351790"/>
                </a:lnTo>
                <a:close/>
              </a:path>
              <a:path w="4253230" h="5071745">
                <a:moveTo>
                  <a:pt x="454234" y="375920"/>
                </a:moveTo>
                <a:lnTo>
                  <a:pt x="461201" y="369570"/>
                </a:lnTo>
                <a:lnTo>
                  <a:pt x="483472" y="351790"/>
                </a:lnTo>
                <a:lnTo>
                  <a:pt x="466128" y="369570"/>
                </a:lnTo>
                <a:lnTo>
                  <a:pt x="454234" y="375920"/>
                </a:lnTo>
                <a:close/>
              </a:path>
              <a:path w="4253230" h="5071745">
                <a:moveTo>
                  <a:pt x="400435" y="455930"/>
                </a:moveTo>
                <a:lnTo>
                  <a:pt x="440999" y="412750"/>
                </a:lnTo>
                <a:lnTo>
                  <a:pt x="535770" y="363220"/>
                </a:lnTo>
                <a:lnTo>
                  <a:pt x="528441" y="369570"/>
                </a:lnTo>
                <a:lnTo>
                  <a:pt x="483179" y="391160"/>
                </a:lnTo>
                <a:lnTo>
                  <a:pt x="440372" y="434340"/>
                </a:lnTo>
                <a:lnTo>
                  <a:pt x="400435" y="455930"/>
                </a:lnTo>
                <a:close/>
              </a:path>
              <a:path w="4253230" h="5071745">
                <a:moveTo>
                  <a:pt x="0" y="882650"/>
                </a:moveTo>
                <a:lnTo>
                  <a:pt x="0" y="762000"/>
                </a:lnTo>
                <a:lnTo>
                  <a:pt x="1553" y="760730"/>
                </a:lnTo>
                <a:lnTo>
                  <a:pt x="26719" y="717550"/>
                </a:lnTo>
                <a:lnTo>
                  <a:pt x="51885" y="695960"/>
                </a:lnTo>
                <a:lnTo>
                  <a:pt x="103848" y="652780"/>
                </a:lnTo>
                <a:lnTo>
                  <a:pt x="129014" y="629920"/>
                </a:lnTo>
                <a:lnTo>
                  <a:pt x="154792" y="608330"/>
                </a:lnTo>
                <a:lnTo>
                  <a:pt x="205531" y="565150"/>
                </a:lnTo>
                <a:lnTo>
                  <a:pt x="257087" y="521970"/>
                </a:lnTo>
                <a:lnTo>
                  <a:pt x="307826" y="478790"/>
                </a:lnTo>
                <a:lnTo>
                  <a:pt x="333604" y="455930"/>
                </a:lnTo>
                <a:lnTo>
                  <a:pt x="378334" y="412750"/>
                </a:lnTo>
                <a:lnTo>
                  <a:pt x="454234" y="375920"/>
                </a:lnTo>
                <a:lnTo>
                  <a:pt x="435662" y="391160"/>
                </a:lnTo>
                <a:lnTo>
                  <a:pt x="411958" y="412750"/>
                </a:lnTo>
                <a:lnTo>
                  <a:pt x="391213" y="434340"/>
                </a:lnTo>
                <a:lnTo>
                  <a:pt x="371693" y="455930"/>
                </a:lnTo>
                <a:lnTo>
                  <a:pt x="353805" y="455930"/>
                </a:lnTo>
                <a:lnTo>
                  <a:pt x="337957" y="478790"/>
                </a:lnTo>
                <a:lnTo>
                  <a:pt x="327034" y="495300"/>
                </a:lnTo>
                <a:lnTo>
                  <a:pt x="319250" y="500380"/>
                </a:lnTo>
                <a:lnTo>
                  <a:pt x="312928" y="500380"/>
                </a:lnTo>
                <a:lnTo>
                  <a:pt x="306795" y="513080"/>
                </a:lnTo>
                <a:lnTo>
                  <a:pt x="298889" y="521970"/>
                </a:lnTo>
                <a:lnTo>
                  <a:pt x="294428" y="521970"/>
                </a:lnTo>
                <a:lnTo>
                  <a:pt x="288724" y="533400"/>
                </a:lnTo>
                <a:lnTo>
                  <a:pt x="279192" y="543560"/>
                </a:lnTo>
                <a:lnTo>
                  <a:pt x="292251" y="543560"/>
                </a:lnTo>
                <a:lnTo>
                  <a:pt x="256271" y="586740"/>
                </a:lnTo>
                <a:lnTo>
                  <a:pt x="223148" y="608330"/>
                </a:lnTo>
                <a:lnTo>
                  <a:pt x="192473" y="652780"/>
                </a:lnTo>
                <a:lnTo>
                  <a:pt x="163838" y="674370"/>
                </a:lnTo>
                <a:lnTo>
                  <a:pt x="138537" y="695960"/>
                </a:lnTo>
                <a:lnTo>
                  <a:pt x="114867" y="739140"/>
                </a:lnTo>
                <a:lnTo>
                  <a:pt x="92830" y="760730"/>
                </a:lnTo>
                <a:lnTo>
                  <a:pt x="53653" y="805180"/>
                </a:lnTo>
                <a:lnTo>
                  <a:pt x="21006" y="848360"/>
                </a:lnTo>
                <a:lnTo>
                  <a:pt x="7131" y="869950"/>
                </a:lnTo>
                <a:lnTo>
                  <a:pt x="0" y="882650"/>
                </a:lnTo>
                <a:close/>
              </a:path>
              <a:path w="4253230" h="5071745">
                <a:moveTo>
                  <a:pt x="396235" y="458470"/>
                </a:moveTo>
                <a:lnTo>
                  <a:pt x="400189" y="455930"/>
                </a:lnTo>
                <a:lnTo>
                  <a:pt x="400435" y="455930"/>
                </a:lnTo>
                <a:lnTo>
                  <a:pt x="396235" y="458470"/>
                </a:lnTo>
                <a:close/>
              </a:path>
              <a:path w="4253230" h="5071745">
                <a:moveTo>
                  <a:pt x="343896" y="500380"/>
                </a:moveTo>
                <a:lnTo>
                  <a:pt x="324422" y="500380"/>
                </a:lnTo>
                <a:lnTo>
                  <a:pt x="327034" y="495300"/>
                </a:lnTo>
                <a:lnTo>
                  <a:pt x="396235" y="458470"/>
                </a:lnTo>
                <a:lnTo>
                  <a:pt x="361833" y="478790"/>
                </a:lnTo>
                <a:lnTo>
                  <a:pt x="343896" y="500380"/>
                </a:lnTo>
                <a:close/>
              </a:path>
              <a:path w="4253230" h="5071745">
                <a:moveTo>
                  <a:pt x="325959" y="521970"/>
                </a:moveTo>
                <a:lnTo>
                  <a:pt x="303066" y="521970"/>
                </a:lnTo>
                <a:lnTo>
                  <a:pt x="306795" y="513080"/>
                </a:lnTo>
                <a:lnTo>
                  <a:pt x="319250" y="500380"/>
                </a:lnTo>
                <a:lnTo>
                  <a:pt x="327034" y="495300"/>
                </a:lnTo>
                <a:lnTo>
                  <a:pt x="324422" y="500380"/>
                </a:lnTo>
                <a:lnTo>
                  <a:pt x="343896" y="500380"/>
                </a:lnTo>
                <a:lnTo>
                  <a:pt x="325959" y="521970"/>
                </a:lnTo>
                <a:close/>
              </a:path>
              <a:path w="4253230" h="5071745">
                <a:moveTo>
                  <a:pt x="292251" y="543560"/>
                </a:moveTo>
                <a:lnTo>
                  <a:pt x="283545" y="543560"/>
                </a:lnTo>
                <a:lnTo>
                  <a:pt x="288724" y="533400"/>
                </a:lnTo>
                <a:lnTo>
                  <a:pt x="306795" y="513080"/>
                </a:lnTo>
                <a:lnTo>
                  <a:pt x="299221" y="521970"/>
                </a:lnTo>
                <a:lnTo>
                  <a:pt x="325959" y="521970"/>
                </a:lnTo>
                <a:lnTo>
                  <a:pt x="292251" y="543560"/>
                </a:lnTo>
                <a:close/>
              </a:path>
              <a:path w="4253230" h="5071745">
                <a:moveTo>
                  <a:pt x="303066" y="521970"/>
                </a:moveTo>
                <a:lnTo>
                  <a:pt x="299221" y="521970"/>
                </a:lnTo>
                <a:lnTo>
                  <a:pt x="306795" y="513080"/>
                </a:lnTo>
                <a:lnTo>
                  <a:pt x="303066" y="521970"/>
                </a:lnTo>
                <a:close/>
              </a:path>
              <a:path w="4253230" h="5071745">
                <a:moveTo>
                  <a:pt x="283545" y="543560"/>
                </a:moveTo>
                <a:lnTo>
                  <a:pt x="279192" y="543560"/>
                </a:lnTo>
                <a:lnTo>
                  <a:pt x="288724" y="533400"/>
                </a:lnTo>
                <a:lnTo>
                  <a:pt x="283545" y="543560"/>
                </a:lnTo>
                <a:close/>
              </a:path>
              <a:path w="4253230" h="5071745">
                <a:moveTo>
                  <a:pt x="2651343" y="152354"/>
                </a:moveTo>
                <a:lnTo>
                  <a:pt x="2639734" y="152354"/>
                </a:lnTo>
                <a:lnTo>
                  <a:pt x="2577083" y="130589"/>
                </a:lnTo>
                <a:lnTo>
                  <a:pt x="2533154" y="108824"/>
                </a:lnTo>
                <a:lnTo>
                  <a:pt x="2487082" y="108824"/>
                </a:lnTo>
                <a:lnTo>
                  <a:pt x="2438816" y="87059"/>
                </a:lnTo>
                <a:lnTo>
                  <a:pt x="2388306" y="65294"/>
                </a:lnTo>
                <a:lnTo>
                  <a:pt x="2421194" y="65294"/>
                </a:lnTo>
                <a:lnTo>
                  <a:pt x="2466856" y="87059"/>
                </a:lnTo>
                <a:lnTo>
                  <a:pt x="2512726" y="87059"/>
                </a:lnTo>
                <a:lnTo>
                  <a:pt x="2651343" y="152354"/>
                </a:lnTo>
                <a:close/>
              </a:path>
              <a:path w="4253230" h="5071745">
                <a:moveTo>
                  <a:pt x="2696987" y="173778"/>
                </a:moveTo>
                <a:lnTo>
                  <a:pt x="2651343" y="152354"/>
                </a:lnTo>
                <a:lnTo>
                  <a:pt x="2678911" y="152354"/>
                </a:lnTo>
                <a:lnTo>
                  <a:pt x="2696987" y="173778"/>
                </a:lnTo>
                <a:close/>
              </a:path>
              <a:path w="4253230" h="5071745">
                <a:moveTo>
                  <a:pt x="2697713" y="174119"/>
                </a:moveTo>
                <a:lnTo>
                  <a:pt x="2697275" y="174119"/>
                </a:lnTo>
                <a:lnTo>
                  <a:pt x="2696987" y="173778"/>
                </a:lnTo>
                <a:lnTo>
                  <a:pt x="2697713" y="174119"/>
                </a:lnTo>
                <a:close/>
              </a:path>
              <a:path w="4253230" h="5071745">
                <a:moveTo>
                  <a:pt x="2953421" y="282943"/>
                </a:moveTo>
                <a:lnTo>
                  <a:pt x="2935873" y="282943"/>
                </a:lnTo>
                <a:lnTo>
                  <a:pt x="2911965" y="261179"/>
                </a:lnTo>
                <a:lnTo>
                  <a:pt x="2886629" y="261179"/>
                </a:lnTo>
                <a:lnTo>
                  <a:pt x="2859355" y="239414"/>
                </a:lnTo>
                <a:lnTo>
                  <a:pt x="2830041" y="217649"/>
                </a:lnTo>
                <a:lnTo>
                  <a:pt x="2799094" y="217649"/>
                </a:lnTo>
                <a:lnTo>
                  <a:pt x="2766922" y="195884"/>
                </a:lnTo>
                <a:lnTo>
                  <a:pt x="2732915" y="174119"/>
                </a:lnTo>
                <a:lnTo>
                  <a:pt x="2744196" y="174119"/>
                </a:lnTo>
                <a:lnTo>
                  <a:pt x="2930225" y="261179"/>
                </a:lnTo>
                <a:lnTo>
                  <a:pt x="2953421" y="282943"/>
                </a:lnTo>
                <a:close/>
              </a:path>
              <a:path w="4253230" h="5071745">
                <a:moveTo>
                  <a:pt x="3082928" y="496393"/>
                </a:moveTo>
                <a:lnTo>
                  <a:pt x="3001400" y="457063"/>
                </a:lnTo>
                <a:lnTo>
                  <a:pt x="2954995" y="413533"/>
                </a:lnTo>
                <a:lnTo>
                  <a:pt x="2907677" y="391768"/>
                </a:lnTo>
                <a:lnTo>
                  <a:pt x="2810452" y="348238"/>
                </a:lnTo>
                <a:lnTo>
                  <a:pt x="2766893" y="326473"/>
                </a:lnTo>
                <a:lnTo>
                  <a:pt x="2722746" y="326473"/>
                </a:lnTo>
                <a:lnTo>
                  <a:pt x="2632796" y="282943"/>
                </a:lnTo>
                <a:lnTo>
                  <a:pt x="2682833" y="282943"/>
                </a:lnTo>
                <a:lnTo>
                  <a:pt x="2736451" y="304708"/>
                </a:lnTo>
                <a:lnTo>
                  <a:pt x="3043492" y="457063"/>
                </a:lnTo>
                <a:lnTo>
                  <a:pt x="3082928" y="496393"/>
                </a:lnTo>
                <a:close/>
              </a:path>
              <a:path w="4253230" h="5071745">
                <a:moveTo>
                  <a:pt x="3017002" y="323698"/>
                </a:moveTo>
                <a:lnTo>
                  <a:pt x="2976616" y="304708"/>
                </a:lnTo>
                <a:lnTo>
                  <a:pt x="2953421" y="282943"/>
                </a:lnTo>
                <a:lnTo>
                  <a:pt x="2958556" y="282943"/>
                </a:lnTo>
                <a:lnTo>
                  <a:pt x="2980219" y="304708"/>
                </a:lnTo>
                <a:lnTo>
                  <a:pt x="3000623" y="304708"/>
                </a:lnTo>
                <a:lnTo>
                  <a:pt x="3017002" y="323698"/>
                </a:lnTo>
                <a:close/>
              </a:path>
              <a:path w="4253230" h="5071745">
                <a:moveTo>
                  <a:pt x="3022904" y="326473"/>
                </a:moveTo>
                <a:lnTo>
                  <a:pt x="3019396" y="326473"/>
                </a:lnTo>
                <a:lnTo>
                  <a:pt x="3017002" y="323698"/>
                </a:lnTo>
                <a:lnTo>
                  <a:pt x="3022904" y="326473"/>
                </a:lnTo>
                <a:close/>
              </a:path>
              <a:path w="4253230" h="5071745">
                <a:moveTo>
                  <a:pt x="3043433" y="336153"/>
                </a:moveTo>
                <a:lnTo>
                  <a:pt x="3022904" y="326473"/>
                </a:lnTo>
                <a:lnTo>
                  <a:pt x="3036535" y="326473"/>
                </a:lnTo>
                <a:lnTo>
                  <a:pt x="3043433" y="336153"/>
                </a:lnTo>
                <a:close/>
              </a:path>
              <a:path w="4253230" h="5071745">
                <a:moveTo>
                  <a:pt x="3069061" y="348238"/>
                </a:moveTo>
                <a:lnTo>
                  <a:pt x="3052043" y="348238"/>
                </a:lnTo>
                <a:lnTo>
                  <a:pt x="3043433" y="336153"/>
                </a:lnTo>
                <a:lnTo>
                  <a:pt x="3069061" y="348238"/>
                </a:lnTo>
                <a:close/>
              </a:path>
              <a:path w="4253230" h="5071745">
                <a:moveTo>
                  <a:pt x="3085910" y="356211"/>
                </a:moveTo>
                <a:lnTo>
                  <a:pt x="3069061" y="348238"/>
                </a:lnTo>
                <a:lnTo>
                  <a:pt x="3081425" y="348238"/>
                </a:lnTo>
                <a:lnTo>
                  <a:pt x="3085910" y="356211"/>
                </a:lnTo>
                <a:close/>
              </a:path>
              <a:path w="4253230" h="5071745">
                <a:moveTo>
                  <a:pt x="3137963" y="391768"/>
                </a:moveTo>
                <a:lnTo>
                  <a:pt x="3122235" y="391768"/>
                </a:lnTo>
                <a:lnTo>
                  <a:pt x="3113665" y="370003"/>
                </a:lnTo>
                <a:lnTo>
                  <a:pt x="3093668" y="370003"/>
                </a:lnTo>
                <a:lnTo>
                  <a:pt x="3085910" y="356211"/>
                </a:lnTo>
                <a:lnTo>
                  <a:pt x="3115058" y="370003"/>
                </a:lnTo>
                <a:lnTo>
                  <a:pt x="3137963" y="391768"/>
                </a:lnTo>
                <a:close/>
              </a:path>
              <a:path w="4253230" h="5071745">
                <a:moveTo>
                  <a:pt x="3152822" y="405888"/>
                </a:moveTo>
                <a:lnTo>
                  <a:pt x="3137963" y="391768"/>
                </a:lnTo>
                <a:lnTo>
                  <a:pt x="3148013" y="391768"/>
                </a:lnTo>
                <a:lnTo>
                  <a:pt x="3152822" y="405888"/>
                </a:lnTo>
                <a:close/>
              </a:path>
              <a:path w="4253230" h="5071745">
                <a:moveTo>
                  <a:pt x="3160868" y="413533"/>
                </a:moveTo>
                <a:lnTo>
                  <a:pt x="3155426" y="413533"/>
                </a:lnTo>
                <a:lnTo>
                  <a:pt x="3152822" y="405888"/>
                </a:lnTo>
                <a:lnTo>
                  <a:pt x="3160868" y="413533"/>
                </a:lnTo>
                <a:close/>
              </a:path>
              <a:path w="4253230" h="5071745">
                <a:moveTo>
                  <a:pt x="3229792" y="594257"/>
                </a:moveTo>
                <a:lnTo>
                  <a:pt x="3216840" y="587652"/>
                </a:lnTo>
                <a:lnTo>
                  <a:pt x="3173854" y="544122"/>
                </a:lnTo>
                <a:lnTo>
                  <a:pt x="3087138" y="500593"/>
                </a:lnTo>
                <a:lnTo>
                  <a:pt x="3082928" y="496393"/>
                </a:lnTo>
                <a:lnTo>
                  <a:pt x="3134749" y="522358"/>
                </a:lnTo>
                <a:lnTo>
                  <a:pt x="3176445" y="544122"/>
                </a:lnTo>
                <a:lnTo>
                  <a:pt x="3217532" y="587652"/>
                </a:lnTo>
                <a:lnTo>
                  <a:pt x="3229792" y="594257"/>
                </a:lnTo>
                <a:close/>
              </a:path>
              <a:path w="4253230" h="5071745">
                <a:moveTo>
                  <a:pt x="3352835" y="684166"/>
                </a:moveTo>
                <a:lnTo>
                  <a:pt x="3336376" y="674712"/>
                </a:lnTo>
                <a:lnTo>
                  <a:pt x="3297574" y="631182"/>
                </a:lnTo>
                <a:lnTo>
                  <a:pt x="3257934" y="609417"/>
                </a:lnTo>
                <a:lnTo>
                  <a:pt x="3229792" y="594257"/>
                </a:lnTo>
                <a:lnTo>
                  <a:pt x="3301862" y="631182"/>
                </a:lnTo>
                <a:lnTo>
                  <a:pt x="3343815" y="674712"/>
                </a:lnTo>
                <a:lnTo>
                  <a:pt x="3352835" y="684166"/>
                </a:lnTo>
                <a:close/>
              </a:path>
              <a:path w="4253230" h="5071745">
                <a:moveTo>
                  <a:pt x="3398731" y="725340"/>
                </a:moveTo>
                <a:lnTo>
                  <a:pt x="3385341" y="718242"/>
                </a:lnTo>
                <a:lnTo>
                  <a:pt x="3352835" y="684166"/>
                </a:lnTo>
                <a:lnTo>
                  <a:pt x="3374265" y="696477"/>
                </a:lnTo>
                <a:lnTo>
                  <a:pt x="3398731" y="725340"/>
                </a:lnTo>
                <a:close/>
              </a:path>
              <a:path w="4253230" h="5071745">
                <a:moveTo>
                  <a:pt x="3436971" y="753471"/>
                </a:moveTo>
                <a:lnTo>
                  <a:pt x="3411164" y="740007"/>
                </a:lnTo>
                <a:lnTo>
                  <a:pt x="3398731" y="725340"/>
                </a:lnTo>
                <a:lnTo>
                  <a:pt x="3426399" y="740007"/>
                </a:lnTo>
                <a:lnTo>
                  <a:pt x="3436971" y="753471"/>
                </a:lnTo>
                <a:close/>
              </a:path>
              <a:path w="4253230" h="5071745">
                <a:moveTo>
                  <a:pt x="3491351" y="803363"/>
                </a:moveTo>
                <a:lnTo>
                  <a:pt x="3460578" y="783537"/>
                </a:lnTo>
                <a:lnTo>
                  <a:pt x="3436971" y="753471"/>
                </a:lnTo>
                <a:lnTo>
                  <a:pt x="3452880" y="761772"/>
                </a:lnTo>
                <a:lnTo>
                  <a:pt x="3491351" y="803363"/>
                </a:lnTo>
                <a:close/>
              </a:path>
              <a:path w="4253230" h="5071745">
                <a:moveTo>
                  <a:pt x="3501788" y="814995"/>
                </a:moveTo>
                <a:lnTo>
                  <a:pt x="3493145" y="805301"/>
                </a:lnTo>
                <a:lnTo>
                  <a:pt x="3491351" y="803363"/>
                </a:lnTo>
                <a:lnTo>
                  <a:pt x="3494361" y="805301"/>
                </a:lnTo>
                <a:lnTo>
                  <a:pt x="3501788" y="814995"/>
                </a:lnTo>
                <a:close/>
              </a:path>
              <a:path w="4253230" h="5071745">
                <a:moveTo>
                  <a:pt x="3537541" y="855335"/>
                </a:moveTo>
                <a:lnTo>
                  <a:pt x="3527714" y="848831"/>
                </a:lnTo>
                <a:lnTo>
                  <a:pt x="3501788" y="814995"/>
                </a:lnTo>
                <a:lnTo>
                  <a:pt x="3531959" y="848831"/>
                </a:lnTo>
                <a:lnTo>
                  <a:pt x="3537541" y="855335"/>
                </a:lnTo>
                <a:close/>
              </a:path>
              <a:path w="4253230" h="5071745">
                <a:moveTo>
                  <a:pt x="3612087" y="940219"/>
                </a:moveTo>
                <a:lnTo>
                  <a:pt x="3605234" y="935891"/>
                </a:lnTo>
                <a:lnTo>
                  <a:pt x="3569322" y="892361"/>
                </a:lnTo>
                <a:lnTo>
                  <a:pt x="3537541" y="855335"/>
                </a:lnTo>
                <a:lnTo>
                  <a:pt x="3560602" y="870596"/>
                </a:lnTo>
                <a:lnTo>
                  <a:pt x="3592991" y="914126"/>
                </a:lnTo>
                <a:lnTo>
                  <a:pt x="3612087" y="940219"/>
                </a:lnTo>
                <a:close/>
              </a:path>
              <a:path w="4253230" h="5071745">
                <a:moveTo>
                  <a:pt x="4159877" y="2524730"/>
                </a:moveTo>
                <a:lnTo>
                  <a:pt x="4162353" y="2481200"/>
                </a:lnTo>
                <a:lnTo>
                  <a:pt x="4163575" y="2415905"/>
                </a:lnTo>
                <a:lnTo>
                  <a:pt x="4163563" y="2372376"/>
                </a:lnTo>
                <a:lnTo>
                  <a:pt x="4162338" y="2328846"/>
                </a:lnTo>
                <a:lnTo>
                  <a:pt x="4159918" y="2263551"/>
                </a:lnTo>
                <a:lnTo>
                  <a:pt x="4156323" y="2220021"/>
                </a:lnTo>
                <a:lnTo>
                  <a:pt x="4151574" y="2176491"/>
                </a:lnTo>
                <a:lnTo>
                  <a:pt x="4145689" y="2111197"/>
                </a:lnTo>
                <a:lnTo>
                  <a:pt x="4138689" y="2067667"/>
                </a:lnTo>
                <a:lnTo>
                  <a:pt x="4130593" y="2024137"/>
                </a:lnTo>
                <a:lnTo>
                  <a:pt x="4121422" y="1980607"/>
                </a:lnTo>
                <a:lnTo>
                  <a:pt x="4111194" y="1915312"/>
                </a:lnTo>
                <a:lnTo>
                  <a:pt x="4099930" y="1871783"/>
                </a:lnTo>
                <a:lnTo>
                  <a:pt x="4087649" y="1828253"/>
                </a:lnTo>
                <a:lnTo>
                  <a:pt x="4074371" y="1784723"/>
                </a:lnTo>
                <a:lnTo>
                  <a:pt x="4060117" y="1741193"/>
                </a:lnTo>
                <a:lnTo>
                  <a:pt x="4044904" y="1675898"/>
                </a:lnTo>
                <a:lnTo>
                  <a:pt x="4028754" y="1632368"/>
                </a:lnTo>
                <a:lnTo>
                  <a:pt x="4011686" y="1588839"/>
                </a:lnTo>
                <a:lnTo>
                  <a:pt x="3993720" y="1545309"/>
                </a:lnTo>
                <a:lnTo>
                  <a:pt x="3974875" y="1501779"/>
                </a:lnTo>
                <a:lnTo>
                  <a:pt x="3953067" y="1458249"/>
                </a:lnTo>
                <a:lnTo>
                  <a:pt x="3930281" y="1414719"/>
                </a:lnTo>
                <a:lnTo>
                  <a:pt x="3906551" y="1371189"/>
                </a:lnTo>
                <a:lnTo>
                  <a:pt x="3881910" y="1327660"/>
                </a:lnTo>
                <a:lnTo>
                  <a:pt x="3856394" y="1284130"/>
                </a:lnTo>
                <a:lnTo>
                  <a:pt x="3830036" y="1240600"/>
                </a:lnTo>
                <a:lnTo>
                  <a:pt x="3802871" y="1197070"/>
                </a:lnTo>
                <a:lnTo>
                  <a:pt x="3774933" y="1153540"/>
                </a:lnTo>
                <a:lnTo>
                  <a:pt x="3746257" y="1110010"/>
                </a:lnTo>
                <a:lnTo>
                  <a:pt x="3716875" y="1066481"/>
                </a:lnTo>
                <a:lnTo>
                  <a:pt x="3686824" y="1022951"/>
                </a:lnTo>
                <a:lnTo>
                  <a:pt x="3656137" y="979421"/>
                </a:lnTo>
                <a:lnTo>
                  <a:pt x="3624848" y="957656"/>
                </a:lnTo>
                <a:lnTo>
                  <a:pt x="3612087" y="940219"/>
                </a:lnTo>
                <a:lnTo>
                  <a:pt x="3676235" y="1001186"/>
                </a:lnTo>
                <a:lnTo>
                  <a:pt x="3711086" y="1044716"/>
                </a:lnTo>
                <a:lnTo>
                  <a:pt x="3744290" y="1088245"/>
                </a:lnTo>
                <a:lnTo>
                  <a:pt x="3775884" y="1131775"/>
                </a:lnTo>
                <a:lnTo>
                  <a:pt x="3805909" y="1175305"/>
                </a:lnTo>
                <a:lnTo>
                  <a:pt x="3834402" y="1240600"/>
                </a:lnTo>
                <a:lnTo>
                  <a:pt x="3861405" y="1284130"/>
                </a:lnTo>
                <a:lnTo>
                  <a:pt x="3886955" y="1327660"/>
                </a:lnTo>
                <a:lnTo>
                  <a:pt x="3911093" y="1371189"/>
                </a:lnTo>
                <a:lnTo>
                  <a:pt x="3933857" y="1414719"/>
                </a:lnTo>
                <a:lnTo>
                  <a:pt x="3955287" y="1458249"/>
                </a:lnTo>
                <a:lnTo>
                  <a:pt x="3979721" y="1501779"/>
                </a:lnTo>
                <a:lnTo>
                  <a:pt x="4002274" y="1545309"/>
                </a:lnTo>
                <a:lnTo>
                  <a:pt x="4023000" y="1610603"/>
                </a:lnTo>
                <a:lnTo>
                  <a:pt x="4041952" y="1654133"/>
                </a:lnTo>
                <a:lnTo>
                  <a:pt x="4059185" y="1697663"/>
                </a:lnTo>
                <a:lnTo>
                  <a:pt x="4074752" y="1762958"/>
                </a:lnTo>
                <a:lnTo>
                  <a:pt x="4088707" y="1806488"/>
                </a:lnTo>
                <a:lnTo>
                  <a:pt x="4101103" y="1850018"/>
                </a:lnTo>
                <a:lnTo>
                  <a:pt x="4111994" y="1893547"/>
                </a:lnTo>
                <a:lnTo>
                  <a:pt x="4124825" y="1937077"/>
                </a:lnTo>
                <a:lnTo>
                  <a:pt x="4135485" y="2002372"/>
                </a:lnTo>
                <a:lnTo>
                  <a:pt x="4144204" y="2045902"/>
                </a:lnTo>
                <a:lnTo>
                  <a:pt x="4151209" y="2111197"/>
                </a:lnTo>
                <a:lnTo>
                  <a:pt x="4156730" y="2154726"/>
                </a:lnTo>
                <a:lnTo>
                  <a:pt x="4160994" y="2198256"/>
                </a:lnTo>
                <a:lnTo>
                  <a:pt x="4165828" y="2263551"/>
                </a:lnTo>
                <a:lnTo>
                  <a:pt x="4167222" y="2307081"/>
                </a:lnTo>
                <a:lnTo>
                  <a:pt x="4168209" y="2328846"/>
                </a:lnTo>
                <a:lnTo>
                  <a:pt x="4168583" y="2372376"/>
                </a:lnTo>
                <a:lnTo>
                  <a:pt x="4167324" y="2394141"/>
                </a:lnTo>
                <a:lnTo>
                  <a:pt x="4166678" y="2415905"/>
                </a:lnTo>
                <a:lnTo>
                  <a:pt x="4166440" y="2437670"/>
                </a:lnTo>
                <a:lnTo>
                  <a:pt x="4166406" y="2459435"/>
                </a:lnTo>
                <a:lnTo>
                  <a:pt x="4165726" y="2481200"/>
                </a:lnTo>
                <a:lnTo>
                  <a:pt x="4164230" y="2481200"/>
                </a:lnTo>
                <a:lnTo>
                  <a:pt x="4162733" y="2502965"/>
                </a:lnTo>
                <a:lnTo>
                  <a:pt x="4162053" y="2502965"/>
                </a:lnTo>
                <a:lnTo>
                  <a:pt x="4159877" y="2524730"/>
                </a:lnTo>
                <a:close/>
              </a:path>
              <a:path w="4253230" h="5071745">
                <a:moveTo>
                  <a:pt x="2471750" y="239414"/>
                </a:moveTo>
                <a:lnTo>
                  <a:pt x="2446978" y="239414"/>
                </a:lnTo>
                <a:lnTo>
                  <a:pt x="2399346" y="217649"/>
                </a:lnTo>
                <a:lnTo>
                  <a:pt x="2420094" y="217649"/>
                </a:lnTo>
                <a:lnTo>
                  <a:pt x="2471750" y="239414"/>
                </a:lnTo>
                <a:close/>
              </a:path>
              <a:path w="4253230" h="5071745">
                <a:moveTo>
                  <a:pt x="2629501" y="282943"/>
                </a:moveTo>
                <a:lnTo>
                  <a:pt x="2587043" y="282943"/>
                </a:lnTo>
                <a:lnTo>
                  <a:pt x="2494109" y="239414"/>
                </a:lnTo>
                <a:lnTo>
                  <a:pt x="2523906" y="239414"/>
                </a:lnTo>
                <a:lnTo>
                  <a:pt x="2629501" y="282943"/>
                </a:lnTo>
                <a:close/>
              </a:path>
              <a:path w="4253230" h="5071745">
                <a:moveTo>
                  <a:pt x="3348045" y="4614162"/>
                </a:moveTo>
                <a:lnTo>
                  <a:pt x="2631549" y="4614162"/>
                </a:lnTo>
                <a:lnTo>
                  <a:pt x="2726607" y="4570632"/>
                </a:lnTo>
                <a:lnTo>
                  <a:pt x="2817955" y="4527103"/>
                </a:lnTo>
                <a:lnTo>
                  <a:pt x="2862191" y="4505338"/>
                </a:lnTo>
                <a:lnTo>
                  <a:pt x="2905444" y="4483573"/>
                </a:lnTo>
                <a:lnTo>
                  <a:pt x="2947694" y="4461808"/>
                </a:lnTo>
                <a:lnTo>
                  <a:pt x="2988924" y="4440043"/>
                </a:lnTo>
                <a:lnTo>
                  <a:pt x="3031672" y="4418278"/>
                </a:lnTo>
                <a:lnTo>
                  <a:pt x="3073399" y="4396513"/>
                </a:lnTo>
                <a:lnTo>
                  <a:pt x="3114106" y="4352983"/>
                </a:lnTo>
                <a:lnTo>
                  <a:pt x="3153793" y="4331218"/>
                </a:lnTo>
                <a:lnTo>
                  <a:pt x="3192460" y="4309453"/>
                </a:lnTo>
                <a:lnTo>
                  <a:pt x="3230107" y="4287689"/>
                </a:lnTo>
                <a:lnTo>
                  <a:pt x="3266733" y="4244159"/>
                </a:lnTo>
                <a:lnTo>
                  <a:pt x="3302339" y="4222394"/>
                </a:lnTo>
                <a:lnTo>
                  <a:pt x="3341782" y="4200629"/>
                </a:lnTo>
                <a:lnTo>
                  <a:pt x="3379893" y="4157099"/>
                </a:lnTo>
                <a:lnTo>
                  <a:pt x="3416671" y="4135334"/>
                </a:lnTo>
                <a:lnTo>
                  <a:pt x="3452117" y="4091804"/>
                </a:lnTo>
                <a:lnTo>
                  <a:pt x="3486230" y="4070039"/>
                </a:lnTo>
                <a:lnTo>
                  <a:pt x="3519011" y="4026509"/>
                </a:lnTo>
                <a:lnTo>
                  <a:pt x="3550459" y="4004745"/>
                </a:lnTo>
                <a:lnTo>
                  <a:pt x="3577461" y="3961215"/>
                </a:lnTo>
                <a:lnTo>
                  <a:pt x="3603239" y="3939450"/>
                </a:lnTo>
                <a:lnTo>
                  <a:pt x="3628200" y="3917685"/>
                </a:lnTo>
                <a:lnTo>
                  <a:pt x="3652754" y="3874155"/>
                </a:lnTo>
                <a:lnTo>
                  <a:pt x="3664181" y="3874155"/>
                </a:lnTo>
                <a:lnTo>
                  <a:pt x="3687034" y="3830625"/>
                </a:lnTo>
                <a:lnTo>
                  <a:pt x="3698460" y="3830625"/>
                </a:lnTo>
                <a:lnTo>
                  <a:pt x="3708595" y="3808860"/>
                </a:lnTo>
                <a:lnTo>
                  <a:pt x="3719137" y="3787095"/>
                </a:lnTo>
                <a:lnTo>
                  <a:pt x="3729679" y="3787095"/>
                </a:lnTo>
                <a:lnTo>
                  <a:pt x="3739813" y="3765330"/>
                </a:lnTo>
                <a:lnTo>
                  <a:pt x="3778446" y="3721801"/>
                </a:lnTo>
                <a:lnTo>
                  <a:pt x="3796742" y="3678271"/>
                </a:lnTo>
                <a:lnTo>
                  <a:pt x="3813814" y="3656506"/>
                </a:lnTo>
                <a:lnTo>
                  <a:pt x="3821976" y="3656506"/>
                </a:lnTo>
                <a:lnTo>
                  <a:pt x="3838300" y="3612976"/>
                </a:lnTo>
                <a:lnTo>
                  <a:pt x="3846462" y="3612976"/>
                </a:lnTo>
                <a:lnTo>
                  <a:pt x="3853331" y="3591211"/>
                </a:lnTo>
                <a:lnTo>
                  <a:pt x="3867887" y="3569446"/>
                </a:lnTo>
                <a:lnTo>
                  <a:pt x="3874756" y="3569446"/>
                </a:lnTo>
                <a:lnTo>
                  <a:pt x="3905703" y="3504151"/>
                </a:lnTo>
                <a:lnTo>
                  <a:pt x="3933375" y="3460622"/>
                </a:lnTo>
                <a:lnTo>
                  <a:pt x="3957964" y="3417092"/>
                </a:lnTo>
                <a:lnTo>
                  <a:pt x="3979659" y="3373562"/>
                </a:lnTo>
                <a:lnTo>
                  <a:pt x="3998651" y="3330032"/>
                </a:lnTo>
                <a:lnTo>
                  <a:pt x="4015130" y="3286502"/>
                </a:lnTo>
                <a:lnTo>
                  <a:pt x="4029287" y="3264737"/>
                </a:lnTo>
                <a:lnTo>
                  <a:pt x="4049964" y="3221207"/>
                </a:lnTo>
                <a:lnTo>
                  <a:pt x="4058058" y="3199443"/>
                </a:lnTo>
                <a:lnTo>
                  <a:pt x="4064111" y="3177678"/>
                </a:lnTo>
                <a:lnTo>
                  <a:pt x="4068566" y="3177678"/>
                </a:lnTo>
                <a:lnTo>
                  <a:pt x="4072001" y="3155913"/>
                </a:lnTo>
                <a:lnTo>
                  <a:pt x="4074993" y="3155913"/>
                </a:lnTo>
                <a:lnTo>
                  <a:pt x="4092865" y="3090618"/>
                </a:lnTo>
                <a:lnTo>
                  <a:pt x="4109001" y="3025323"/>
                </a:lnTo>
                <a:lnTo>
                  <a:pt x="4123506" y="2981793"/>
                </a:lnTo>
                <a:lnTo>
                  <a:pt x="4136480" y="2916499"/>
                </a:lnTo>
                <a:lnTo>
                  <a:pt x="4148025" y="2872969"/>
                </a:lnTo>
                <a:lnTo>
                  <a:pt x="4158245" y="2829439"/>
                </a:lnTo>
                <a:lnTo>
                  <a:pt x="4167240" y="2785909"/>
                </a:lnTo>
                <a:lnTo>
                  <a:pt x="4175112" y="2742379"/>
                </a:lnTo>
                <a:lnTo>
                  <a:pt x="4182186" y="2698849"/>
                </a:lnTo>
                <a:lnTo>
                  <a:pt x="4192252" y="2655320"/>
                </a:lnTo>
                <a:lnTo>
                  <a:pt x="4196877" y="2633555"/>
                </a:lnTo>
                <a:lnTo>
                  <a:pt x="4200992" y="2611790"/>
                </a:lnTo>
                <a:lnTo>
                  <a:pt x="4203679" y="2611790"/>
                </a:lnTo>
                <a:lnTo>
                  <a:pt x="4205141" y="2590025"/>
                </a:lnTo>
                <a:lnTo>
                  <a:pt x="4207760" y="2590025"/>
                </a:lnTo>
                <a:lnTo>
                  <a:pt x="4226599" y="2633555"/>
                </a:lnTo>
                <a:lnTo>
                  <a:pt x="4242715" y="2698849"/>
                </a:lnTo>
                <a:lnTo>
                  <a:pt x="4248498" y="2742379"/>
                </a:lnTo>
                <a:lnTo>
                  <a:pt x="4252096" y="2807674"/>
                </a:lnTo>
                <a:lnTo>
                  <a:pt x="4252971" y="2870419"/>
                </a:lnTo>
                <a:lnTo>
                  <a:pt x="4253006" y="2872969"/>
                </a:lnTo>
                <a:lnTo>
                  <a:pt x="4250728" y="2938264"/>
                </a:lnTo>
                <a:lnTo>
                  <a:pt x="4244760" y="3025323"/>
                </a:lnTo>
                <a:lnTo>
                  <a:pt x="4239867" y="3068853"/>
                </a:lnTo>
                <a:lnTo>
                  <a:pt x="4233367" y="3112383"/>
                </a:lnTo>
                <a:lnTo>
                  <a:pt x="4225286" y="3155913"/>
                </a:lnTo>
                <a:lnTo>
                  <a:pt x="4215649" y="3199443"/>
                </a:lnTo>
                <a:lnTo>
                  <a:pt x="4204482" y="3264737"/>
                </a:lnTo>
                <a:lnTo>
                  <a:pt x="4191810" y="3308267"/>
                </a:lnTo>
                <a:lnTo>
                  <a:pt x="4177658" y="3373562"/>
                </a:lnTo>
                <a:lnTo>
                  <a:pt x="4162053" y="3417092"/>
                </a:lnTo>
                <a:lnTo>
                  <a:pt x="4146824" y="3482387"/>
                </a:lnTo>
                <a:lnTo>
                  <a:pt x="4130179" y="3525916"/>
                </a:lnTo>
                <a:lnTo>
                  <a:pt x="4112155" y="3569446"/>
                </a:lnTo>
                <a:lnTo>
                  <a:pt x="4092788" y="3612976"/>
                </a:lnTo>
                <a:lnTo>
                  <a:pt x="4072112" y="3678271"/>
                </a:lnTo>
                <a:lnTo>
                  <a:pt x="4050165" y="3721801"/>
                </a:lnTo>
                <a:lnTo>
                  <a:pt x="4026982" y="3765330"/>
                </a:lnTo>
                <a:lnTo>
                  <a:pt x="4002599" y="3808860"/>
                </a:lnTo>
                <a:lnTo>
                  <a:pt x="3977051" y="3874155"/>
                </a:lnTo>
                <a:lnTo>
                  <a:pt x="3950708" y="3917685"/>
                </a:lnTo>
                <a:lnTo>
                  <a:pt x="3923257" y="3961215"/>
                </a:lnTo>
                <a:lnTo>
                  <a:pt x="3894798" y="4004745"/>
                </a:lnTo>
                <a:lnTo>
                  <a:pt x="3865432" y="4048274"/>
                </a:lnTo>
                <a:lnTo>
                  <a:pt x="3835260" y="4091804"/>
                </a:lnTo>
                <a:lnTo>
                  <a:pt x="3804383" y="4135334"/>
                </a:lnTo>
                <a:lnTo>
                  <a:pt x="3772901" y="4178864"/>
                </a:lnTo>
                <a:lnTo>
                  <a:pt x="3740915" y="4222394"/>
                </a:lnTo>
                <a:lnTo>
                  <a:pt x="3708527" y="4265924"/>
                </a:lnTo>
                <a:lnTo>
                  <a:pt x="3675836" y="4287689"/>
                </a:lnTo>
                <a:lnTo>
                  <a:pt x="3609950" y="4374748"/>
                </a:lnTo>
                <a:lnTo>
                  <a:pt x="3576956" y="4396513"/>
                </a:lnTo>
                <a:lnTo>
                  <a:pt x="3544064" y="4440043"/>
                </a:lnTo>
                <a:lnTo>
                  <a:pt x="3511373" y="4461808"/>
                </a:lnTo>
                <a:lnTo>
                  <a:pt x="3478984" y="4505338"/>
                </a:lnTo>
                <a:lnTo>
                  <a:pt x="3446998" y="4527103"/>
                </a:lnTo>
                <a:lnTo>
                  <a:pt x="3415516" y="4548868"/>
                </a:lnTo>
                <a:lnTo>
                  <a:pt x="3406096" y="4570632"/>
                </a:lnTo>
                <a:lnTo>
                  <a:pt x="3388888" y="4570632"/>
                </a:lnTo>
                <a:lnTo>
                  <a:pt x="3380692" y="4592397"/>
                </a:lnTo>
                <a:lnTo>
                  <a:pt x="3348045" y="4614162"/>
                </a:lnTo>
                <a:close/>
              </a:path>
              <a:path w="4253230" h="5071745">
                <a:moveTo>
                  <a:pt x="2817298" y="4897106"/>
                </a:moveTo>
                <a:lnTo>
                  <a:pt x="861621" y="4897106"/>
                </a:lnTo>
                <a:lnTo>
                  <a:pt x="668784" y="4810047"/>
                </a:lnTo>
                <a:lnTo>
                  <a:pt x="623940" y="4766517"/>
                </a:lnTo>
                <a:lnTo>
                  <a:pt x="492477" y="4701222"/>
                </a:lnTo>
                <a:lnTo>
                  <a:pt x="407617" y="4657692"/>
                </a:lnTo>
                <a:lnTo>
                  <a:pt x="366090" y="4614162"/>
                </a:lnTo>
                <a:lnTo>
                  <a:pt x="284953" y="4570632"/>
                </a:lnTo>
                <a:lnTo>
                  <a:pt x="245389" y="4527103"/>
                </a:lnTo>
                <a:lnTo>
                  <a:pt x="206524" y="4505338"/>
                </a:lnTo>
                <a:lnTo>
                  <a:pt x="168381" y="4461808"/>
                </a:lnTo>
                <a:lnTo>
                  <a:pt x="130982" y="4440043"/>
                </a:lnTo>
                <a:lnTo>
                  <a:pt x="94351" y="4396513"/>
                </a:lnTo>
                <a:lnTo>
                  <a:pt x="58509" y="4374748"/>
                </a:lnTo>
                <a:lnTo>
                  <a:pt x="23480" y="4331218"/>
                </a:lnTo>
                <a:lnTo>
                  <a:pt x="0" y="4316273"/>
                </a:lnTo>
                <a:lnTo>
                  <a:pt x="0" y="3803631"/>
                </a:lnTo>
                <a:lnTo>
                  <a:pt x="17654" y="3830625"/>
                </a:lnTo>
                <a:lnTo>
                  <a:pt x="46847" y="3874155"/>
                </a:lnTo>
                <a:lnTo>
                  <a:pt x="76740" y="3917685"/>
                </a:lnTo>
                <a:lnTo>
                  <a:pt x="107308" y="3939450"/>
                </a:lnTo>
                <a:lnTo>
                  <a:pt x="138526" y="3982980"/>
                </a:lnTo>
                <a:lnTo>
                  <a:pt x="170367" y="4026509"/>
                </a:lnTo>
                <a:lnTo>
                  <a:pt x="206461" y="4070039"/>
                </a:lnTo>
                <a:lnTo>
                  <a:pt x="242917" y="4091804"/>
                </a:lnTo>
                <a:lnTo>
                  <a:pt x="279736" y="4135334"/>
                </a:lnTo>
                <a:lnTo>
                  <a:pt x="316918" y="4157099"/>
                </a:lnTo>
                <a:lnTo>
                  <a:pt x="354462" y="4200629"/>
                </a:lnTo>
                <a:lnTo>
                  <a:pt x="392369" y="4244159"/>
                </a:lnTo>
                <a:lnTo>
                  <a:pt x="470884" y="4287689"/>
                </a:lnTo>
                <a:lnTo>
                  <a:pt x="510444" y="4331218"/>
                </a:lnTo>
                <a:lnTo>
                  <a:pt x="590773" y="4374748"/>
                </a:lnTo>
                <a:lnTo>
                  <a:pt x="631783" y="4418278"/>
                </a:lnTo>
                <a:lnTo>
                  <a:pt x="664159" y="4418278"/>
                </a:lnTo>
                <a:lnTo>
                  <a:pt x="679836" y="4440043"/>
                </a:lnTo>
                <a:lnTo>
                  <a:pt x="694902" y="4440043"/>
                </a:lnTo>
                <a:lnTo>
                  <a:pt x="710885" y="4461808"/>
                </a:lnTo>
                <a:lnTo>
                  <a:pt x="742036" y="4461808"/>
                </a:lnTo>
                <a:lnTo>
                  <a:pt x="758020" y="4483573"/>
                </a:lnTo>
                <a:lnTo>
                  <a:pt x="774004" y="4483573"/>
                </a:lnTo>
                <a:lnTo>
                  <a:pt x="805155" y="4505338"/>
                </a:lnTo>
                <a:lnTo>
                  <a:pt x="821138" y="4505338"/>
                </a:lnTo>
                <a:lnTo>
                  <a:pt x="837462" y="4527103"/>
                </a:lnTo>
                <a:lnTo>
                  <a:pt x="870109" y="4527103"/>
                </a:lnTo>
                <a:lnTo>
                  <a:pt x="886433" y="4548868"/>
                </a:lnTo>
                <a:lnTo>
                  <a:pt x="919080" y="4548868"/>
                </a:lnTo>
                <a:lnTo>
                  <a:pt x="1017023" y="4592397"/>
                </a:lnTo>
                <a:lnTo>
                  <a:pt x="1033346" y="4592397"/>
                </a:lnTo>
                <a:lnTo>
                  <a:pt x="1065994" y="4614162"/>
                </a:lnTo>
                <a:lnTo>
                  <a:pt x="1082317" y="4614162"/>
                </a:lnTo>
                <a:lnTo>
                  <a:pt x="1147612" y="4635927"/>
                </a:lnTo>
                <a:lnTo>
                  <a:pt x="1252171" y="4679457"/>
                </a:lnTo>
                <a:lnTo>
                  <a:pt x="1304466" y="4679457"/>
                </a:lnTo>
                <a:lnTo>
                  <a:pt x="1356729" y="4701222"/>
                </a:lnTo>
                <a:lnTo>
                  <a:pt x="1408927" y="4701222"/>
                </a:lnTo>
                <a:lnTo>
                  <a:pt x="1461027" y="4722987"/>
                </a:lnTo>
                <a:lnTo>
                  <a:pt x="1564802" y="4722987"/>
                </a:lnTo>
                <a:lnTo>
                  <a:pt x="1616412" y="4744752"/>
                </a:lnTo>
                <a:lnTo>
                  <a:pt x="3141040" y="4744752"/>
                </a:lnTo>
                <a:lnTo>
                  <a:pt x="3086866" y="4788282"/>
                </a:lnTo>
                <a:lnTo>
                  <a:pt x="3063231" y="4788282"/>
                </a:lnTo>
                <a:lnTo>
                  <a:pt x="3038167" y="4810047"/>
                </a:lnTo>
                <a:lnTo>
                  <a:pt x="3011879" y="4810047"/>
                </a:lnTo>
                <a:lnTo>
                  <a:pt x="2984571" y="4831811"/>
                </a:lnTo>
                <a:lnTo>
                  <a:pt x="2955664" y="4831811"/>
                </a:lnTo>
                <a:lnTo>
                  <a:pt x="2924717" y="4853576"/>
                </a:lnTo>
                <a:lnTo>
                  <a:pt x="2892138" y="4853576"/>
                </a:lnTo>
                <a:lnTo>
                  <a:pt x="2858334" y="4875341"/>
                </a:lnTo>
                <a:lnTo>
                  <a:pt x="2817298" y="4897106"/>
                </a:lnTo>
                <a:close/>
              </a:path>
              <a:path w="4253230" h="5071745">
                <a:moveTo>
                  <a:pt x="3203206" y="4722987"/>
                </a:moveTo>
                <a:lnTo>
                  <a:pt x="2217185" y="4722987"/>
                </a:lnTo>
                <a:lnTo>
                  <a:pt x="2271772" y="4701222"/>
                </a:lnTo>
                <a:lnTo>
                  <a:pt x="2325598" y="4701222"/>
                </a:lnTo>
                <a:lnTo>
                  <a:pt x="2378645" y="4679457"/>
                </a:lnTo>
                <a:lnTo>
                  <a:pt x="2430895" y="4679457"/>
                </a:lnTo>
                <a:lnTo>
                  <a:pt x="2482329" y="4657692"/>
                </a:lnTo>
                <a:lnTo>
                  <a:pt x="2582675" y="4614162"/>
                </a:lnTo>
                <a:lnTo>
                  <a:pt x="3331755" y="4614162"/>
                </a:lnTo>
                <a:lnTo>
                  <a:pt x="3315670" y="4635927"/>
                </a:lnTo>
                <a:lnTo>
                  <a:pt x="3299992" y="4635927"/>
                </a:lnTo>
                <a:lnTo>
                  <a:pt x="3284927" y="4657692"/>
                </a:lnTo>
                <a:lnTo>
                  <a:pt x="3256054" y="4679457"/>
                </a:lnTo>
                <a:lnTo>
                  <a:pt x="3228610" y="4701222"/>
                </a:lnTo>
                <a:lnTo>
                  <a:pt x="3203206" y="4722987"/>
                </a:lnTo>
                <a:close/>
              </a:path>
              <a:path w="4253230" h="5071745">
                <a:moveTo>
                  <a:pt x="3141040" y="4744752"/>
                </a:moveTo>
                <a:lnTo>
                  <a:pt x="2066701" y="4744752"/>
                </a:lnTo>
                <a:lnTo>
                  <a:pt x="2114557" y="4722987"/>
                </a:lnTo>
                <a:lnTo>
                  <a:pt x="3180455" y="4722987"/>
                </a:lnTo>
                <a:lnTo>
                  <a:pt x="3141040" y="4744752"/>
                </a:lnTo>
                <a:close/>
              </a:path>
              <a:path w="4253230" h="5071745">
                <a:moveTo>
                  <a:pt x="2438918" y="5005931"/>
                </a:moveTo>
                <a:lnTo>
                  <a:pt x="1210084" y="5005931"/>
                </a:lnTo>
                <a:lnTo>
                  <a:pt x="1109707" y="4962401"/>
                </a:lnTo>
                <a:lnTo>
                  <a:pt x="1059682" y="4962401"/>
                </a:lnTo>
                <a:lnTo>
                  <a:pt x="910748" y="4897106"/>
                </a:lnTo>
                <a:lnTo>
                  <a:pt x="2774435" y="4897106"/>
                </a:lnTo>
                <a:lnTo>
                  <a:pt x="2729782" y="4918871"/>
                </a:lnTo>
                <a:lnTo>
                  <a:pt x="2683378" y="4940636"/>
                </a:lnTo>
                <a:lnTo>
                  <a:pt x="2635260" y="4940636"/>
                </a:lnTo>
                <a:lnTo>
                  <a:pt x="2585467" y="4962401"/>
                </a:lnTo>
                <a:lnTo>
                  <a:pt x="2534037" y="4984166"/>
                </a:lnTo>
                <a:lnTo>
                  <a:pt x="2487000" y="4984166"/>
                </a:lnTo>
                <a:lnTo>
                  <a:pt x="2438918" y="5005931"/>
                </a:lnTo>
                <a:close/>
              </a:path>
              <a:path w="4253230" h="5071745">
                <a:moveTo>
                  <a:pt x="2339513" y="5027696"/>
                </a:moveTo>
                <a:lnTo>
                  <a:pt x="1310624" y="5027696"/>
                </a:lnTo>
                <a:lnTo>
                  <a:pt x="1260354" y="5005931"/>
                </a:lnTo>
                <a:lnTo>
                  <a:pt x="2389764" y="5005931"/>
                </a:lnTo>
                <a:lnTo>
                  <a:pt x="2339513" y="5027696"/>
                </a:lnTo>
                <a:close/>
              </a:path>
              <a:path w="4253230" h="5071745">
                <a:moveTo>
                  <a:pt x="2235620" y="5049461"/>
                </a:moveTo>
                <a:lnTo>
                  <a:pt x="1461027" y="5049461"/>
                </a:lnTo>
                <a:lnTo>
                  <a:pt x="1411001" y="5027696"/>
                </a:lnTo>
                <a:lnTo>
                  <a:pt x="2288140" y="5027696"/>
                </a:lnTo>
                <a:lnTo>
                  <a:pt x="2235620" y="5049461"/>
                </a:lnTo>
                <a:close/>
              </a:path>
              <a:path w="4253230" h="5071745">
                <a:moveTo>
                  <a:pt x="2027100" y="5071226"/>
                </a:moveTo>
                <a:lnTo>
                  <a:pt x="1609960" y="5071226"/>
                </a:lnTo>
                <a:lnTo>
                  <a:pt x="1560547" y="5049461"/>
                </a:lnTo>
                <a:lnTo>
                  <a:pt x="2077380" y="5049461"/>
                </a:lnTo>
                <a:lnTo>
                  <a:pt x="2027100" y="5071226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13109"/>
              <a:ext cx="5975985" cy="2278380"/>
            </a:xfrm>
            <a:custGeom>
              <a:avLst/>
              <a:gdLst/>
              <a:ahLst/>
              <a:cxnLst/>
              <a:rect l="l" t="t" r="r" b="b"/>
              <a:pathLst>
                <a:path w="5975985" h="2278379">
                  <a:moveTo>
                    <a:pt x="0" y="1137819"/>
                  </a:moveTo>
                  <a:lnTo>
                    <a:pt x="0" y="2277812"/>
                  </a:lnTo>
                  <a:lnTo>
                    <a:pt x="72404" y="2185693"/>
                  </a:lnTo>
                  <a:lnTo>
                    <a:pt x="153320" y="2088147"/>
                  </a:lnTo>
                  <a:lnTo>
                    <a:pt x="236849" y="1992829"/>
                  </a:lnTo>
                  <a:lnTo>
                    <a:pt x="322926" y="1899810"/>
                  </a:lnTo>
                  <a:lnTo>
                    <a:pt x="411492" y="1809158"/>
                  </a:lnTo>
                  <a:lnTo>
                    <a:pt x="502483" y="1720935"/>
                  </a:lnTo>
                  <a:lnTo>
                    <a:pt x="595830" y="1635209"/>
                  </a:lnTo>
                  <a:lnTo>
                    <a:pt x="691462" y="1552044"/>
                  </a:lnTo>
                  <a:lnTo>
                    <a:pt x="789311" y="1471501"/>
                  </a:lnTo>
                  <a:lnTo>
                    <a:pt x="889309" y="1393635"/>
                  </a:lnTo>
                  <a:lnTo>
                    <a:pt x="991379" y="1318506"/>
                  </a:lnTo>
                  <a:lnTo>
                    <a:pt x="1095444" y="1246172"/>
                  </a:lnTo>
                  <a:lnTo>
                    <a:pt x="1201429" y="1176682"/>
                  </a:lnTo>
                  <a:lnTo>
                    <a:pt x="1309261" y="1110087"/>
                  </a:lnTo>
                  <a:lnTo>
                    <a:pt x="1418857" y="1046437"/>
                  </a:lnTo>
                  <a:lnTo>
                    <a:pt x="1530134" y="985781"/>
                  </a:lnTo>
                  <a:lnTo>
                    <a:pt x="1643013" y="928161"/>
                  </a:lnTo>
                  <a:lnTo>
                    <a:pt x="1757414" y="873617"/>
                  </a:lnTo>
                  <a:lnTo>
                    <a:pt x="1873251" y="822192"/>
                  </a:lnTo>
                  <a:lnTo>
                    <a:pt x="1990434" y="773925"/>
                  </a:lnTo>
                  <a:lnTo>
                    <a:pt x="2108883" y="728850"/>
                  </a:lnTo>
                  <a:lnTo>
                    <a:pt x="2228511" y="686998"/>
                  </a:lnTo>
                  <a:lnTo>
                    <a:pt x="2349230" y="648401"/>
                  </a:lnTo>
                  <a:lnTo>
                    <a:pt x="2470946" y="613090"/>
                  </a:lnTo>
                  <a:lnTo>
                    <a:pt x="2593574" y="581088"/>
                  </a:lnTo>
                  <a:lnTo>
                    <a:pt x="2717027" y="552418"/>
                  </a:lnTo>
                  <a:lnTo>
                    <a:pt x="2841212" y="527103"/>
                  </a:lnTo>
                  <a:lnTo>
                    <a:pt x="2966033" y="505161"/>
                  </a:lnTo>
                  <a:lnTo>
                    <a:pt x="3091403" y="486608"/>
                  </a:lnTo>
                  <a:lnTo>
                    <a:pt x="3217232" y="471457"/>
                  </a:lnTo>
                  <a:lnTo>
                    <a:pt x="3343426" y="459720"/>
                  </a:lnTo>
                  <a:lnTo>
                    <a:pt x="3469888" y="451406"/>
                  </a:lnTo>
                  <a:lnTo>
                    <a:pt x="3596528" y="446519"/>
                  </a:lnTo>
                  <a:lnTo>
                    <a:pt x="3723259" y="445065"/>
                  </a:lnTo>
                  <a:lnTo>
                    <a:pt x="3849982" y="447043"/>
                  </a:lnTo>
                  <a:lnTo>
                    <a:pt x="3976601" y="452453"/>
                  </a:lnTo>
                  <a:lnTo>
                    <a:pt x="4103027" y="461290"/>
                  </a:lnTo>
                  <a:lnTo>
                    <a:pt x="4229172" y="473549"/>
                  </a:lnTo>
                  <a:lnTo>
                    <a:pt x="4354937" y="489220"/>
                  </a:lnTo>
                  <a:lnTo>
                    <a:pt x="4480229" y="508291"/>
                  </a:lnTo>
                  <a:lnTo>
                    <a:pt x="4604958" y="530749"/>
                  </a:lnTo>
                  <a:lnTo>
                    <a:pt x="4745220" y="560100"/>
                  </a:lnTo>
                  <a:lnTo>
                    <a:pt x="4843455" y="583303"/>
                  </a:lnTo>
                  <a:lnTo>
                    <a:pt x="4941100" y="608593"/>
                  </a:lnTo>
                  <a:lnTo>
                    <a:pt x="5038157" y="635970"/>
                  </a:lnTo>
                  <a:lnTo>
                    <a:pt x="5134626" y="665435"/>
                  </a:lnTo>
                  <a:lnTo>
                    <a:pt x="5230505" y="696988"/>
                  </a:lnTo>
                  <a:lnTo>
                    <a:pt x="5325796" y="730628"/>
                  </a:lnTo>
                  <a:lnTo>
                    <a:pt x="5420344" y="766299"/>
                  </a:lnTo>
                  <a:lnTo>
                    <a:pt x="5513998" y="803947"/>
                  </a:lnTo>
                  <a:lnTo>
                    <a:pt x="5606758" y="843571"/>
                  </a:lnTo>
                  <a:lnTo>
                    <a:pt x="5698622" y="885170"/>
                  </a:lnTo>
                  <a:lnTo>
                    <a:pt x="5789592" y="928745"/>
                  </a:lnTo>
                  <a:lnTo>
                    <a:pt x="5879667" y="974296"/>
                  </a:lnTo>
                  <a:lnTo>
                    <a:pt x="5968848" y="1021822"/>
                  </a:lnTo>
                  <a:lnTo>
                    <a:pt x="5962826" y="1051553"/>
                  </a:lnTo>
                  <a:lnTo>
                    <a:pt x="5975891" y="1017924"/>
                  </a:lnTo>
                  <a:lnTo>
                    <a:pt x="5896116" y="955944"/>
                  </a:lnTo>
                  <a:lnTo>
                    <a:pt x="5815121" y="895763"/>
                  </a:lnTo>
                  <a:lnTo>
                    <a:pt x="5732905" y="837382"/>
                  </a:lnTo>
                  <a:lnTo>
                    <a:pt x="5649469" y="780801"/>
                  </a:lnTo>
                  <a:lnTo>
                    <a:pt x="5564812" y="726020"/>
                  </a:lnTo>
                  <a:lnTo>
                    <a:pt x="5478934" y="673038"/>
                  </a:lnTo>
                  <a:lnTo>
                    <a:pt x="5391837" y="621856"/>
                  </a:lnTo>
                  <a:lnTo>
                    <a:pt x="5303660" y="572555"/>
                  </a:lnTo>
                  <a:lnTo>
                    <a:pt x="5214548" y="525216"/>
                  </a:lnTo>
                  <a:lnTo>
                    <a:pt x="5124499" y="479840"/>
                  </a:lnTo>
                  <a:lnTo>
                    <a:pt x="5033513" y="436427"/>
                  </a:lnTo>
                  <a:lnTo>
                    <a:pt x="4941591" y="394976"/>
                  </a:lnTo>
                  <a:lnTo>
                    <a:pt x="4848733" y="355488"/>
                  </a:lnTo>
                  <a:lnTo>
                    <a:pt x="4708332" y="300133"/>
                  </a:lnTo>
                  <a:lnTo>
                    <a:pt x="4614572" y="265974"/>
                  </a:lnTo>
                  <a:lnTo>
                    <a:pt x="4520094" y="233818"/>
                  </a:lnTo>
                  <a:lnTo>
                    <a:pt x="4424964" y="203686"/>
                  </a:lnTo>
                  <a:lnTo>
                    <a:pt x="4329201" y="175586"/>
                  </a:lnTo>
                  <a:lnTo>
                    <a:pt x="4232873" y="149537"/>
                  </a:lnTo>
                  <a:lnTo>
                    <a:pt x="4136000" y="125544"/>
                  </a:lnTo>
                  <a:lnTo>
                    <a:pt x="4038649" y="103624"/>
                  </a:lnTo>
                  <a:lnTo>
                    <a:pt x="3940841" y="83782"/>
                  </a:lnTo>
                  <a:lnTo>
                    <a:pt x="3842644" y="66031"/>
                  </a:lnTo>
                  <a:lnTo>
                    <a:pt x="3744080" y="50376"/>
                  </a:lnTo>
                  <a:lnTo>
                    <a:pt x="3645216" y="36827"/>
                  </a:lnTo>
                  <a:lnTo>
                    <a:pt x="3546074" y="25387"/>
                  </a:lnTo>
                  <a:lnTo>
                    <a:pt x="3446722" y="16065"/>
                  </a:lnTo>
                  <a:lnTo>
                    <a:pt x="3347183" y="8861"/>
                  </a:lnTo>
                  <a:lnTo>
                    <a:pt x="3247523" y="3782"/>
                  </a:lnTo>
                  <a:lnTo>
                    <a:pt x="3147767" y="827"/>
                  </a:lnTo>
                  <a:lnTo>
                    <a:pt x="3047982" y="0"/>
                  </a:lnTo>
                  <a:lnTo>
                    <a:pt x="2948191" y="1300"/>
                  </a:lnTo>
                  <a:lnTo>
                    <a:pt x="2848461" y="4726"/>
                  </a:lnTo>
                  <a:lnTo>
                    <a:pt x="2748816" y="10278"/>
                  </a:lnTo>
                  <a:lnTo>
                    <a:pt x="2649323" y="17952"/>
                  </a:lnTo>
                  <a:lnTo>
                    <a:pt x="2550005" y="27747"/>
                  </a:lnTo>
                  <a:lnTo>
                    <a:pt x="2450930" y="39655"/>
                  </a:lnTo>
                  <a:lnTo>
                    <a:pt x="2352119" y="53674"/>
                  </a:lnTo>
                  <a:lnTo>
                    <a:pt x="2253641" y="69793"/>
                  </a:lnTo>
                  <a:lnTo>
                    <a:pt x="2155518" y="88011"/>
                  </a:lnTo>
                  <a:lnTo>
                    <a:pt x="2057817" y="108314"/>
                  </a:lnTo>
                  <a:lnTo>
                    <a:pt x="1960560" y="130697"/>
                  </a:lnTo>
                  <a:lnTo>
                    <a:pt x="1863813" y="155145"/>
                  </a:lnTo>
                  <a:lnTo>
                    <a:pt x="1767598" y="181654"/>
                  </a:lnTo>
                  <a:lnTo>
                    <a:pt x="1671981" y="210204"/>
                  </a:lnTo>
                  <a:lnTo>
                    <a:pt x="1576983" y="240789"/>
                  </a:lnTo>
                  <a:lnTo>
                    <a:pt x="1482670" y="273388"/>
                  </a:lnTo>
                  <a:lnTo>
                    <a:pt x="1389062" y="307995"/>
                  </a:lnTo>
                  <a:lnTo>
                    <a:pt x="1296224" y="344585"/>
                  </a:lnTo>
                  <a:lnTo>
                    <a:pt x="1204176" y="383149"/>
                  </a:lnTo>
                  <a:lnTo>
                    <a:pt x="1112982" y="423663"/>
                  </a:lnTo>
                  <a:lnTo>
                    <a:pt x="1022662" y="466116"/>
                  </a:lnTo>
                  <a:lnTo>
                    <a:pt x="933277" y="510480"/>
                  </a:lnTo>
                  <a:lnTo>
                    <a:pt x="844849" y="556744"/>
                  </a:lnTo>
                  <a:lnTo>
                    <a:pt x="757436" y="604877"/>
                  </a:lnTo>
                  <a:lnTo>
                    <a:pt x="671059" y="654868"/>
                  </a:lnTo>
                  <a:lnTo>
                    <a:pt x="585778" y="706684"/>
                  </a:lnTo>
                  <a:lnTo>
                    <a:pt x="501611" y="760311"/>
                  </a:lnTo>
                  <a:lnTo>
                    <a:pt x="418615" y="815714"/>
                  </a:lnTo>
                  <a:lnTo>
                    <a:pt x="336811" y="872880"/>
                  </a:lnTo>
                  <a:lnTo>
                    <a:pt x="256252" y="931770"/>
                  </a:lnTo>
                  <a:lnTo>
                    <a:pt x="176959" y="992372"/>
                  </a:lnTo>
                  <a:lnTo>
                    <a:pt x="98983" y="1054642"/>
                  </a:lnTo>
                  <a:lnTo>
                    <a:pt x="0" y="1137819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34118" y="469810"/>
              <a:ext cx="2654300" cy="9817735"/>
            </a:xfrm>
            <a:custGeom>
              <a:avLst/>
              <a:gdLst/>
              <a:ahLst/>
              <a:cxnLst/>
              <a:rect l="l" t="t" r="r" b="b"/>
              <a:pathLst>
                <a:path w="2654300" h="9817735">
                  <a:moveTo>
                    <a:pt x="2653881" y="70484"/>
                  </a:moveTo>
                  <a:lnTo>
                    <a:pt x="2653881" y="40911"/>
                  </a:lnTo>
                  <a:lnTo>
                    <a:pt x="2591147" y="0"/>
                  </a:lnTo>
                  <a:lnTo>
                    <a:pt x="2653881" y="70484"/>
                  </a:lnTo>
                  <a:close/>
                </a:path>
                <a:path w="2654300" h="9817735">
                  <a:moveTo>
                    <a:pt x="2653881" y="7424614"/>
                  </a:moveTo>
                  <a:lnTo>
                    <a:pt x="2653881" y="5753719"/>
                  </a:lnTo>
                  <a:lnTo>
                    <a:pt x="2532352" y="5905867"/>
                  </a:lnTo>
                  <a:lnTo>
                    <a:pt x="1645843" y="6983920"/>
                  </a:lnTo>
                  <a:lnTo>
                    <a:pt x="1334377" y="7374416"/>
                  </a:lnTo>
                  <a:lnTo>
                    <a:pt x="1153634" y="7610768"/>
                  </a:lnTo>
                  <a:lnTo>
                    <a:pt x="1007854" y="7809089"/>
                  </a:lnTo>
                  <a:lnTo>
                    <a:pt x="895016" y="7968722"/>
                  </a:lnTo>
                  <a:lnTo>
                    <a:pt x="785813" y="8129599"/>
                  </a:lnTo>
                  <a:lnTo>
                    <a:pt x="759080" y="8170102"/>
                  </a:lnTo>
                  <a:lnTo>
                    <a:pt x="733099" y="8209943"/>
                  </a:lnTo>
                  <a:lnTo>
                    <a:pt x="681740" y="8290157"/>
                  </a:lnTo>
                  <a:lnTo>
                    <a:pt x="657809" y="8328279"/>
                  </a:lnTo>
                  <a:lnTo>
                    <a:pt x="657283" y="8329085"/>
                  </a:lnTo>
                  <a:lnTo>
                    <a:pt x="581310" y="8453471"/>
                  </a:lnTo>
                  <a:lnTo>
                    <a:pt x="533221" y="8535196"/>
                  </a:lnTo>
                  <a:lnTo>
                    <a:pt x="486477" y="8617208"/>
                  </a:lnTo>
                  <a:lnTo>
                    <a:pt x="441134" y="8699514"/>
                  </a:lnTo>
                  <a:lnTo>
                    <a:pt x="397245" y="8782122"/>
                  </a:lnTo>
                  <a:lnTo>
                    <a:pt x="354867" y="8865041"/>
                  </a:lnTo>
                  <a:lnTo>
                    <a:pt x="314054" y="8948276"/>
                  </a:lnTo>
                  <a:lnTo>
                    <a:pt x="274861" y="9031837"/>
                  </a:lnTo>
                  <a:lnTo>
                    <a:pt x="237461" y="9115463"/>
                  </a:lnTo>
                  <a:lnTo>
                    <a:pt x="201555" y="9199965"/>
                  </a:lnTo>
                  <a:lnTo>
                    <a:pt x="184327" y="9242212"/>
                  </a:lnTo>
                  <a:lnTo>
                    <a:pt x="167552" y="9284547"/>
                  </a:lnTo>
                  <a:lnTo>
                    <a:pt x="151238" y="9326970"/>
                  </a:lnTo>
                  <a:lnTo>
                    <a:pt x="135390" y="9369484"/>
                  </a:lnTo>
                  <a:lnTo>
                    <a:pt x="120016" y="9412089"/>
                  </a:lnTo>
                  <a:lnTo>
                    <a:pt x="105122" y="9454785"/>
                  </a:lnTo>
                  <a:lnTo>
                    <a:pt x="90716" y="9497574"/>
                  </a:lnTo>
                  <a:lnTo>
                    <a:pt x="76804" y="9540457"/>
                  </a:lnTo>
                  <a:lnTo>
                    <a:pt x="63394" y="9583434"/>
                  </a:lnTo>
                  <a:lnTo>
                    <a:pt x="50491" y="9626507"/>
                  </a:lnTo>
                  <a:lnTo>
                    <a:pt x="38104" y="9669676"/>
                  </a:lnTo>
                  <a:lnTo>
                    <a:pt x="26238" y="9712943"/>
                  </a:lnTo>
                  <a:lnTo>
                    <a:pt x="14901" y="9756308"/>
                  </a:lnTo>
                  <a:lnTo>
                    <a:pt x="4100" y="9799773"/>
                  </a:lnTo>
                  <a:lnTo>
                    <a:pt x="0" y="9817187"/>
                  </a:lnTo>
                  <a:lnTo>
                    <a:pt x="836710" y="9817187"/>
                  </a:lnTo>
                  <a:lnTo>
                    <a:pt x="1318454" y="9078464"/>
                  </a:lnTo>
                  <a:lnTo>
                    <a:pt x="2340819" y="7722371"/>
                  </a:lnTo>
                  <a:lnTo>
                    <a:pt x="2544463" y="7526744"/>
                  </a:lnTo>
                  <a:lnTo>
                    <a:pt x="2653881" y="7424614"/>
                  </a:lnTo>
                  <a:close/>
                </a:path>
                <a:path w="2654300" h="9817735">
                  <a:moveTo>
                    <a:pt x="1083052" y="9817187"/>
                  </a:moveTo>
                  <a:lnTo>
                    <a:pt x="1318454" y="9078464"/>
                  </a:lnTo>
                  <a:lnTo>
                    <a:pt x="836710" y="9817187"/>
                  </a:lnTo>
                  <a:lnTo>
                    <a:pt x="1083052" y="981718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66823" y="7337691"/>
              <a:ext cx="2421255" cy="2949575"/>
            </a:xfrm>
            <a:custGeom>
              <a:avLst/>
              <a:gdLst/>
              <a:ahLst/>
              <a:cxnLst/>
              <a:rect l="l" t="t" r="r" b="b"/>
              <a:pathLst>
                <a:path w="2421255" h="2949575">
                  <a:moveTo>
                    <a:pt x="2421175" y="556525"/>
                  </a:moveTo>
                  <a:lnTo>
                    <a:pt x="2421175" y="0"/>
                  </a:lnTo>
                  <a:lnTo>
                    <a:pt x="2399410" y="20457"/>
                  </a:lnTo>
                  <a:lnTo>
                    <a:pt x="1570778" y="783829"/>
                  </a:lnTo>
                  <a:lnTo>
                    <a:pt x="1310191" y="1030385"/>
                  </a:lnTo>
                  <a:lnTo>
                    <a:pt x="1155530" y="1182722"/>
                  </a:lnTo>
                  <a:lnTo>
                    <a:pt x="1036597" y="1304457"/>
                  </a:lnTo>
                  <a:lnTo>
                    <a:pt x="950300" y="1396026"/>
                  </a:lnTo>
                  <a:lnTo>
                    <a:pt x="866563" y="1488071"/>
                  </a:lnTo>
                  <a:lnTo>
                    <a:pt x="812194" y="1549808"/>
                  </a:lnTo>
                  <a:lnTo>
                    <a:pt x="759013" y="1611922"/>
                  </a:lnTo>
                  <a:lnTo>
                    <a:pt x="707040" y="1674477"/>
                  </a:lnTo>
                  <a:lnTo>
                    <a:pt x="656293" y="1737541"/>
                  </a:lnTo>
                  <a:lnTo>
                    <a:pt x="606794" y="1801179"/>
                  </a:lnTo>
                  <a:lnTo>
                    <a:pt x="558561" y="1865456"/>
                  </a:lnTo>
                  <a:lnTo>
                    <a:pt x="511614" y="1930439"/>
                  </a:lnTo>
                  <a:lnTo>
                    <a:pt x="465974" y="1996193"/>
                  </a:lnTo>
                  <a:lnTo>
                    <a:pt x="421659" y="2062785"/>
                  </a:lnTo>
                  <a:lnTo>
                    <a:pt x="378691" y="2130280"/>
                  </a:lnTo>
                  <a:lnTo>
                    <a:pt x="357717" y="2164387"/>
                  </a:lnTo>
                  <a:lnTo>
                    <a:pt x="337087" y="2198744"/>
                  </a:lnTo>
                  <a:lnTo>
                    <a:pt x="316804" y="2233360"/>
                  </a:lnTo>
                  <a:lnTo>
                    <a:pt x="296869" y="2268243"/>
                  </a:lnTo>
                  <a:lnTo>
                    <a:pt x="277286" y="2303402"/>
                  </a:lnTo>
                  <a:lnTo>
                    <a:pt x="258056" y="2338843"/>
                  </a:lnTo>
                  <a:lnTo>
                    <a:pt x="239182" y="2374577"/>
                  </a:lnTo>
                  <a:lnTo>
                    <a:pt x="220667" y="2410610"/>
                  </a:lnTo>
                  <a:lnTo>
                    <a:pt x="202513" y="2446951"/>
                  </a:lnTo>
                  <a:lnTo>
                    <a:pt x="184723" y="2483609"/>
                  </a:lnTo>
                  <a:lnTo>
                    <a:pt x="167299" y="2520592"/>
                  </a:lnTo>
                  <a:lnTo>
                    <a:pt x="150243" y="2557907"/>
                  </a:lnTo>
                  <a:lnTo>
                    <a:pt x="124749" y="2615734"/>
                  </a:lnTo>
                  <a:lnTo>
                    <a:pt x="100665" y="2672860"/>
                  </a:lnTo>
                  <a:lnTo>
                    <a:pt x="77965" y="2729278"/>
                  </a:lnTo>
                  <a:lnTo>
                    <a:pt x="56622" y="2784984"/>
                  </a:lnTo>
                  <a:lnTo>
                    <a:pt x="36610" y="2839969"/>
                  </a:lnTo>
                  <a:lnTo>
                    <a:pt x="17903" y="2894230"/>
                  </a:lnTo>
                  <a:lnTo>
                    <a:pt x="474" y="2947759"/>
                  </a:lnTo>
                  <a:lnTo>
                    <a:pt x="0" y="2949307"/>
                  </a:lnTo>
                  <a:lnTo>
                    <a:pt x="604600" y="2949307"/>
                  </a:lnTo>
                  <a:lnTo>
                    <a:pt x="1086118" y="2210929"/>
                  </a:lnTo>
                  <a:lnTo>
                    <a:pt x="2108113" y="854490"/>
                  </a:lnTo>
                  <a:lnTo>
                    <a:pt x="2271110" y="697205"/>
                  </a:lnTo>
                  <a:lnTo>
                    <a:pt x="2421175" y="556525"/>
                  </a:lnTo>
                  <a:close/>
                </a:path>
                <a:path w="2421255" h="2949575">
                  <a:moveTo>
                    <a:pt x="850889" y="2949307"/>
                  </a:moveTo>
                  <a:lnTo>
                    <a:pt x="1086118" y="2210929"/>
                  </a:lnTo>
                  <a:lnTo>
                    <a:pt x="604600" y="2949307"/>
                  </a:lnTo>
                  <a:lnTo>
                    <a:pt x="850889" y="2949307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34456" y="469810"/>
              <a:ext cx="2653665" cy="9817735"/>
            </a:xfrm>
            <a:custGeom>
              <a:avLst/>
              <a:gdLst/>
              <a:ahLst/>
              <a:cxnLst/>
              <a:rect l="l" t="t" r="r" b="b"/>
              <a:pathLst>
                <a:path w="2653665" h="9817735">
                  <a:moveTo>
                    <a:pt x="2653542" y="70484"/>
                  </a:moveTo>
                  <a:lnTo>
                    <a:pt x="2653542" y="40911"/>
                  </a:lnTo>
                  <a:lnTo>
                    <a:pt x="2590807" y="0"/>
                  </a:lnTo>
                  <a:lnTo>
                    <a:pt x="2653542" y="70484"/>
                  </a:lnTo>
                  <a:close/>
                </a:path>
                <a:path w="2653665" h="9817735">
                  <a:moveTo>
                    <a:pt x="2653542" y="6101468"/>
                  </a:moveTo>
                  <a:lnTo>
                    <a:pt x="2653542" y="5753731"/>
                  </a:lnTo>
                  <a:lnTo>
                    <a:pt x="2562789" y="5867593"/>
                  </a:lnTo>
                  <a:lnTo>
                    <a:pt x="1426485" y="7256743"/>
                  </a:lnTo>
                  <a:lnTo>
                    <a:pt x="1213062" y="7531678"/>
                  </a:lnTo>
                  <a:lnTo>
                    <a:pt x="1065415" y="7729480"/>
                  </a:lnTo>
                  <a:lnTo>
                    <a:pt x="950836" y="7888666"/>
                  </a:lnTo>
                  <a:lnTo>
                    <a:pt x="839879" y="8048758"/>
                  </a:lnTo>
                  <a:lnTo>
                    <a:pt x="759288" y="8169479"/>
                  </a:lnTo>
                  <a:lnTo>
                    <a:pt x="732982" y="8209817"/>
                  </a:lnTo>
                  <a:lnTo>
                    <a:pt x="707220" y="8249807"/>
                  </a:lnTo>
                  <a:lnTo>
                    <a:pt x="682638" y="8288459"/>
                  </a:lnTo>
                  <a:lnTo>
                    <a:pt x="682135" y="8289230"/>
                  </a:lnTo>
                  <a:lnTo>
                    <a:pt x="658402" y="8327040"/>
                  </a:lnTo>
                  <a:lnTo>
                    <a:pt x="657691" y="8328131"/>
                  </a:lnTo>
                  <a:lnTo>
                    <a:pt x="581215" y="8453352"/>
                  </a:lnTo>
                  <a:lnTo>
                    <a:pt x="533133" y="8535080"/>
                  </a:lnTo>
                  <a:lnTo>
                    <a:pt x="486395" y="8617095"/>
                  </a:lnTo>
                  <a:lnTo>
                    <a:pt x="441058" y="8699407"/>
                  </a:lnTo>
                  <a:lnTo>
                    <a:pt x="397176" y="8782021"/>
                  </a:lnTo>
                  <a:lnTo>
                    <a:pt x="354804" y="8864945"/>
                  </a:lnTo>
                  <a:lnTo>
                    <a:pt x="313997" y="8948188"/>
                  </a:lnTo>
                  <a:lnTo>
                    <a:pt x="274810" y="9031757"/>
                  </a:lnTo>
                  <a:lnTo>
                    <a:pt x="237298" y="9115660"/>
                  </a:lnTo>
                  <a:lnTo>
                    <a:pt x="202214" y="9198237"/>
                  </a:lnTo>
                  <a:lnTo>
                    <a:pt x="656042" y="8502320"/>
                  </a:lnTo>
                  <a:lnTo>
                    <a:pt x="738391" y="8380748"/>
                  </a:lnTo>
                  <a:lnTo>
                    <a:pt x="818320" y="8267460"/>
                  </a:lnTo>
                  <a:lnTo>
                    <a:pt x="900795" y="8154697"/>
                  </a:lnTo>
                  <a:lnTo>
                    <a:pt x="1013487" y="8006260"/>
                  </a:lnTo>
                  <a:lnTo>
                    <a:pt x="1131805" y="7856111"/>
                  </a:lnTo>
                  <a:lnTo>
                    <a:pt x="1283202" y="7670681"/>
                  </a:lnTo>
                  <a:lnTo>
                    <a:pt x="1534218" y="7375100"/>
                  </a:lnTo>
                  <a:lnTo>
                    <a:pt x="2516934" y="6261056"/>
                  </a:lnTo>
                  <a:lnTo>
                    <a:pt x="2653542" y="6101468"/>
                  </a:lnTo>
                  <a:close/>
                </a:path>
                <a:path w="2653665" h="9817735">
                  <a:moveTo>
                    <a:pt x="40139" y="9817187"/>
                  </a:moveTo>
                  <a:lnTo>
                    <a:pt x="55119" y="9760910"/>
                  </a:lnTo>
                  <a:lnTo>
                    <a:pt x="66862" y="9719526"/>
                  </a:lnTo>
                  <a:lnTo>
                    <a:pt x="79136" y="9678281"/>
                  </a:lnTo>
                  <a:lnTo>
                    <a:pt x="91935" y="9637173"/>
                  </a:lnTo>
                  <a:lnTo>
                    <a:pt x="105253" y="9596198"/>
                  </a:lnTo>
                  <a:lnTo>
                    <a:pt x="119081" y="9555356"/>
                  </a:lnTo>
                  <a:lnTo>
                    <a:pt x="133414" y="9514644"/>
                  </a:lnTo>
                  <a:lnTo>
                    <a:pt x="148245" y="9474059"/>
                  </a:lnTo>
                  <a:lnTo>
                    <a:pt x="163568" y="9433601"/>
                  </a:lnTo>
                  <a:lnTo>
                    <a:pt x="179374" y="9393265"/>
                  </a:lnTo>
                  <a:lnTo>
                    <a:pt x="195659" y="9353051"/>
                  </a:lnTo>
                  <a:lnTo>
                    <a:pt x="212414" y="9312956"/>
                  </a:lnTo>
                  <a:lnTo>
                    <a:pt x="229634" y="9272978"/>
                  </a:lnTo>
                  <a:lnTo>
                    <a:pt x="247311" y="9233114"/>
                  </a:lnTo>
                  <a:lnTo>
                    <a:pt x="265524" y="9193182"/>
                  </a:lnTo>
                  <a:lnTo>
                    <a:pt x="284011" y="9153723"/>
                  </a:lnTo>
                  <a:lnTo>
                    <a:pt x="303021" y="9114191"/>
                  </a:lnTo>
                  <a:lnTo>
                    <a:pt x="322462" y="9074764"/>
                  </a:lnTo>
                  <a:lnTo>
                    <a:pt x="362608" y="8996221"/>
                  </a:lnTo>
                  <a:lnTo>
                    <a:pt x="404397" y="8918076"/>
                  </a:lnTo>
                  <a:lnTo>
                    <a:pt x="448667" y="8838726"/>
                  </a:lnTo>
                  <a:lnTo>
                    <a:pt x="448817" y="8838496"/>
                  </a:lnTo>
                  <a:lnTo>
                    <a:pt x="492686" y="8762911"/>
                  </a:lnTo>
                  <a:lnTo>
                    <a:pt x="539079" y="8685856"/>
                  </a:lnTo>
                  <a:lnTo>
                    <a:pt x="590187" y="8603900"/>
                  </a:lnTo>
                  <a:lnTo>
                    <a:pt x="611329" y="8570884"/>
                  </a:lnTo>
                  <a:lnTo>
                    <a:pt x="202214" y="9198237"/>
                  </a:lnTo>
                  <a:lnTo>
                    <a:pt x="184290" y="9242156"/>
                  </a:lnTo>
                  <a:lnTo>
                    <a:pt x="167517" y="9284496"/>
                  </a:lnTo>
                  <a:lnTo>
                    <a:pt x="151205" y="9326926"/>
                  </a:lnTo>
                  <a:lnTo>
                    <a:pt x="135360" y="9369446"/>
                  </a:lnTo>
                  <a:lnTo>
                    <a:pt x="119988" y="9412056"/>
                  </a:lnTo>
                  <a:lnTo>
                    <a:pt x="105096" y="9454759"/>
                  </a:lnTo>
                  <a:lnTo>
                    <a:pt x="90693" y="9497555"/>
                  </a:lnTo>
                  <a:lnTo>
                    <a:pt x="76783" y="9540444"/>
                  </a:lnTo>
                  <a:lnTo>
                    <a:pt x="63375" y="9583429"/>
                  </a:lnTo>
                  <a:lnTo>
                    <a:pt x="50474" y="9626509"/>
                  </a:lnTo>
                  <a:lnTo>
                    <a:pt x="38089" y="9669686"/>
                  </a:lnTo>
                  <a:lnTo>
                    <a:pt x="26225" y="9712961"/>
                  </a:lnTo>
                  <a:lnTo>
                    <a:pt x="14890" y="9756335"/>
                  </a:lnTo>
                  <a:lnTo>
                    <a:pt x="4090" y="9799808"/>
                  </a:lnTo>
                  <a:lnTo>
                    <a:pt x="0" y="9817187"/>
                  </a:lnTo>
                  <a:lnTo>
                    <a:pt x="40139" y="9817187"/>
                  </a:lnTo>
                  <a:close/>
                </a:path>
              </a:pathLst>
            </a:custGeom>
            <a:solidFill>
              <a:srgbClr val="6D6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11767" y="7199430"/>
              <a:ext cx="2166620" cy="3088005"/>
            </a:xfrm>
            <a:custGeom>
              <a:avLst/>
              <a:gdLst/>
              <a:ahLst/>
              <a:cxnLst/>
              <a:rect l="l" t="t" r="r" b="b"/>
              <a:pathLst>
                <a:path w="2166619" h="3088004">
                  <a:moveTo>
                    <a:pt x="314840" y="3087568"/>
                  </a:moveTo>
                  <a:lnTo>
                    <a:pt x="422489" y="2681696"/>
                  </a:lnTo>
                  <a:lnTo>
                    <a:pt x="1006326" y="1499759"/>
                  </a:lnTo>
                  <a:lnTo>
                    <a:pt x="2166012" y="0"/>
                  </a:lnTo>
                  <a:lnTo>
                    <a:pt x="1822301" y="349320"/>
                  </a:lnTo>
                  <a:lnTo>
                    <a:pt x="1056111" y="1223904"/>
                  </a:lnTo>
                  <a:lnTo>
                    <a:pt x="264857" y="2363683"/>
                  </a:lnTo>
                  <a:lnTo>
                    <a:pt x="0" y="3087568"/>
                  </a:lnTo>
                  <a:lnTo>
                    <a:pt x="314840" y="3087568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63031" y="6037863"/>
              <a:ext cx="3925570" cy="4249420"/>
            </a:xfrm>
            <a:custGeom>
              <a:avLst/>
              <a:gdLst/>
              <a:ahLst/>
              <a:cxnLst/>
              <a:rect l="l" t="t" r="r" b="b"/>
              <a:pathLst>
                <a:path w="3925569" h="4249420">
                  <a:moveTo>
                    <a:pt x="3924967" y="43595"/>
                  </a:moveTo>
                  <a:lnTo>
                    <a:pt x="3924967" y="0"/>
                  </a:lnTo>
                  <a:lnTo>
                    <a:pt x="1795910" y="1923702"/>
                  </a:lnTo>
                  <a:lnTo>
                    <a:pt x="1609575" y="2096554"/>
                  </a:lnTo>
                  <a:lnTo>
                    <a:pt x="1437092" y="2262414"/>
                  </a:lnTo>
                  <a:lnTo>
                    <a:pt x="1291413" y="2407332"/>
                  </a:lnTo>
                  <a:lnTo>
                    <a:pt x="1141645" y="2561541"/>
                  </a:lnTo>
                  <a:lnTo>
                    <a:pt x="1028162" y="2682419"/>
                  </a:lnTo>
                  <a:lnTo>
                    <a:pt x="914876" y="2807088"/>
                  </a:lnTo>
                  <a:lnTo>
                    <a:pt x="802859" y="2934934"/>
                  </a:lnTo>
                  <a:lnTo>
                    <a:pt x="729413" y="3021625"/>
                  </a:lnTo>
                  <a:lnTo>
                    <a:pt x="657324" y="3109272"/>
                  </a:lnTo>
                  <a:lnTo>
                    <a:pt x="586909" y="3197693"/>
                  </a:lnTo>
                  <a:lnTo>
                    <a:pt x="518484" y="3286706"/>
                  </a:lnTo>
                  <a:lnTo>
                    <a:pt x="452367" y="3376129"/>
                  </a:lnTo>
                  <a:lnTo>
                    <a:pt x="420273" y="3420936"/>
                  </a:lnTo>
                  <a:lnTo>
                    <a:pt x="388875" y="3465778"/>
                  </a:lnTo>
                  <a:lnTo>
                    <a:pt x="358213" y="3510631"/>
                  </a:lnTo>
                  <a:lnTo>
                    <a:pt x="328325" y="3555473"/>
                  </a:lnTo>
                  <a:lnTo>
                    <a:pt x="303573" y="3593429"/>
                  </a:lnTo>
                  <a:lnTo>
                    <a:pt x="271035" y="3645030"/>
                  </a:lnTo>
                  <a:lnTo>
                    <a:pt x="243711" y="3689700"/>
                  </a:lnTo>
                  <a:lnTo>
                    <a:pt x="217321" y="3734268"/>
                  </a:lnTo>
                  <a:lnTo>
                    <a:pt x="191905" y="3778710"/>
                  </a:lnTo>
                  <a:lnTo>
                    <a:pt x="167501" y="3823004"/>
                  </a:lnTo>
                  <a:lnTo>
                    <a:pt x="144151" y="3867127"/>
                  </a:lnTo>
                  <a:lnTo>
                    <a:pt x="121892" y="3911056"/>
                  </a:lnTo>
                  <a:lnTo>
                    <a:pt x="100766" y="3954768"/>
                  </a:lnTo>
                  <a:lnTo>
                    <a:pt x="80811" y="3998241"/>
                  </a:lnTo>
                  <a:lnTo>
                    <a:pt x="62068" y="4041453"/>
                  </a:lnTo>
                  <a:lnTo>
                    <a:pt x="44575" y="4084379"/>
                  </a:lnTo>
                  <a:lnTo>
                    <a:pt x="28373" y="4126997"/>
                  </a:lnTo>
                  <a:lnTo>
                    <a:pt x="13501" y="4169285"/>
                  </a:lnTo>
                  <a:lnTo>
                    <a:pt x="0" y="4211220"/>
                  </a:lnTo>
                  <a:lnTo>
                    <a:pt x="58138" y="4249134"/>
                  </a:lnTo>
                  <a:lnTo>
                    <a:pt x="405835" y="4249134"/>
                  </a:lnTo>
                  <a:lnTo>
                    <a:pt x="864142" y="3546350"/>
                  </a:lnTo>
                  <a:lnTo>
                    <a:pt x="1349504" y="2830335"/>
                  </a:lnTo>
                  <a:lnTo>
                    <a:pt x="1476553" y="2671718"/>
                  </a:lnTo>
                  <a:lnTo>
                    <a:pt x="1606765" y="2515280"/>
                  </a:lnTo>
                  <a:lnTo>
                    <a:pt x="1773437" y="2322507"/>
                  </a:lnTo>
                  <a:lnTo>
                    <a:pt x="1978256" y="2094750"/>
                  </a:lnTo>
                  <a:lnTo>
                    <a:pt x="2257546" y="1796069"/>
                  </a:lnTo>
                  <a:lnTo>
                    <a:pt x="3356305" y="665378"/>
                  </a:lnTo>
                  <a:lnTo>
                    <a:pt x="3596714" y="409809"/>
                  </a:lnTo>
                  <a:lnTo>
                    <a:pt x="3797344" y="188959"/>
                  </a:lnTo>
                  <a:lnTo>
                    <a:pt x="3924967" y="43595"/>
                  </a:lnTo>
                  <a:close/>
                </a:path>
                <a:path w="3925569" h="4249420">
                  <a:moveTo>
                    <a:pt x="563639" y="4249134"/>
                  </a:moveTo>
                  <a:lnTo>
                    <a:pt x="611114" y="4083066"/>
                  </a:lnTo>
                  <a:lnTo>
                    <a:pt x="864142" y="3546350"/>
                  </a:lnTo>
                  <a:lnTo>
                    <a:pt x="405835" y="4249134"/>
                  </a:lnTo>
                  <a:lnTo>
                    <a:pt x="563457" y="4249134"/>
                  </a:lnTo>
                  <a:lnTo>
                    <a:pt x="563639" y="4249134"/>
                  </a:lnTo>
                  <a:close/>
                </a:path>
              </a:pathLst>
            </a:custGeom>
            <a:solidFill>
              <a:srgbClr val="6D6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05534" y="6077127"/>
              <a:ext cx="3683000" cy="4210050"/>
            </a:xfrm>
            <a:custGeom>
              <a:avLst/>
              <a:gdLst/>
              <a:ahLst/>
              <a:cxnLst/>
              <a:rect l="l" t="t" r="r" b="b"/>
              <a:pathLst>
                <a:path w="3683000" h="4210050">
                  <a:moveTo>
                    <a:pt x="2772473" y="1122705"/>
                  </a:moveTo>
                  <a:lnTo>
                    <a:pt x="2699880" y="1194015"/>
                  </a:lnTo>
                  <a:lnTo>
                    <a:pt x="2603042" y="1303985"/>
                  </a:lnTo>
                  <a:lnTo>
                    <a:pt x="2476335" y="1450213"/>
                  </a:lnTo>
                  <a:lnTo>
                    <a:pt x="2351951" y="1596796"/>
                  </a:lnTo>
                  <a:lnTo>
                    <a:pt x="2259901" y="1707515"/>
                  </a:lnTo>
                  <a:lnTo>
                    <a:pt x="2168702" y="1819338"/>
                  </a:lnTo>
                  <a:lnTo>
                    <a:pt x="2078139" y="1932635"/>
                  </a:lnTo>
                  <a:lnTo>
                    <a:pt x="1988045" y="2047773"/>
                  </a:lnTo>
                  <a:lnTo>
                    <a:pt x="1898205" y="2165159"/>
                  </a:lnTo>
                  <a:lnTo>
                    <a:pt x="1808416" y="2285161"/>
                  </a:lnTo>
                  <a:lnTo>
                    <a:pt x="1718500" y="2408161"/>
                  </a:lnTo>
                  <a:lnTo>
                    <a:pt x="1628241" y="2534539"/>
                  </a:lnTo>
                  <a:lnTo>
                    <a:pt x="1537462" y="2664676"/>
                  </a:lnTo>
                  <a:lnTo>
                    <a:pt x="1445958" y="2798953"/>
                  </a:lnTo>
                  <a:lnTo>
                    <a:pt x="1353515" y="2937751"/>
                  </a:lnTo>
                  <a:lnTo>
                    <a:pt x="1259967" y="3081451"/>
                  </a:lnTo>
                  <a:lnTo>
                    <a:pt x="1165085" y="3230448"/>
                  </a:lnTo>
                  <a:lnTo>
                    <a:pt x="847979" y="3836225"/>
                  </a:lnTo>
                  <a:lnTo>
                    <a:pt x="724103" y="4209872"/>
                  </a:lnTo>
                  <a:lnTo>
                    <a:pt x="921092" y="4209872"/>
                  </a:lnTo>
                  <a:lnTo>
                    <a:pt x="1028750" y="3804056"/>
                  </a:lnTo>
                  <a:lnTo>
                    <a:pt x="1612646" y="2622232"/>
                  </a:lnTo>
                  <a:lnTo>
                    <a:pt x="2772473" y="1122705"/>
                  </a:lnTo>
                  <a:close/>
                </a:path>
                <a:path w="3683000" h="4210050">
                  <a:moveTo>
                    <a:pt x="3682454" y="0"/>
                  </a:moveTo>
                  <a:lnTo>
                    <a:pt x="3531819" y="158242"/>
                  </a:lnTo>
                  <a:lnTo>
                    <a:pt x="961910" y="2776664"/>
                  </a:lnTo>
                  <a:lnTo>
                    <a:pt x="771804" y="2982379"/>
                  </a:lnTo>
                  <a:lnTo>
                    <a:pt x="686092" y="3079051"/>
                  </a:lnTo>
                  <a:lnTo>
                    <a:pt x="312521" y="3573843"/>
                  </a:lnTo>
                  <a:lnTo>
                    <a:pt x="96100" y="3964000"/>
                  </a:lnTo>
                  <a:lnTo>
                    <a:pt x="0" y="4209872"/>
                  </a:lnTo>
                  <a:lnTo>
                    <a:pt x="163322" y="4209872"/>
                  </a:lnTo>
                  <a:lnTo>
                    <a:pt x="321132" y="4209872"/>
                  </a:lnTo>
                  <a:lnTo>
                    <a:pt x="368604" y="4043807"/>
                  </a:lnTo>
                  <a:lnTo>
                    <a:pt x="621639" y="3507092"/>
                  </a:lnTo>
                  <a:lnTo>
                    <a:pt x="1106995" y="2791079"/>
                  </a:lnTo>
                  <a:lnTo>
                    <a:pt x="1234859" y="2631427"/>
                  </a:lnTo>
                  <a:lnTo>
                    <a:pt x="1365923" y="2473985"/>
                  </a:lnTo>
                  <a:lnTo>
                    <a:pt x="1533702" y="2279980"/>
                  </a:lnTo>
                  <a:lnTo>
                    <a:pt x="1739925" y="2050770"/>
                  </a:lnTo>
                  <a:lnTo>
                    <a:pt x="2021116" y="1750212"/>
                  </a:lnTo>
                  <a:lnTo>
                    <a:pt x="3126689" y="612394"/>
                  </a:lnTo>
                  <a:lnTo>
                    <a:pt x="3368268" y="355168"/>
                  </a:lnTo>
                  <a:lnTo>
                    <a:pt x="3536556" y="170053"/>
                  </a:lnTo>
                  <a:lnTo>
                    <a:pt x="3682454" y="4241"/>
                  </a:lnTo>
                  <a:lnTo>
                    <a:pt x="368245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322643"/>
              <a:ext cx="7355819" cy="49643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504446" y="8012889"/>
              <a:ext cx="198120" cy="283845"/>
            </a:xfrm>
            <a:custGeom>
              <a:avLst/>
              <a:gdLst/>
              <a:ahLst/>
              <a:cxnLst/>
              <a:rect l="l" t="t" r="r" b="b"/>
              <a:pathLst>
                <a:path w="198120" h="283845">
                  <a:moveTo>
                    <a:pt x="0" y="283355"/>
                  </a:moveTo>
                  <a:lnTo>
                    <a:pt x="0" y="0"/>
                  </a:lnTo>
                  <a:lnTo>
                    <a:pt x="197992" y="0"/>
                  </a:lnTo>
                  <a:lnTo>
                    <a:pt x="192990" y="72993"/>
                  </a:lnTo>
                  <a:lnTo>
                    <a:pt x="178873" y="134446"/>
                  </a:lnTo>
                  <a:lnTo>
                    <a:pt x="150018" y="186056"/>
                  </a:lnTo>
                  <a:lnTo>
                    <a:pt x="105219" y="223797"/>
                  </a:lnTo>
                  <a:lnTo>
                    <a:pt x="56023" y="254740"/>
                  </a:lnTo>
                  <a:lnTo>
                    <a:pt x="16320" y="275665"/>
                  </a:lnTo>
                  <a:lnTo>
                    <a:pt x="0" y="28335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860" y="8023578"/>
              <a:ext cx="527533" cy="5158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504467" y="8519362"/>
              <a:ext cx="198120" cy="283845"/>
            </a:xfrm>
            <a:custGeom>
              <a:avLst/>
              <a:gdLst/>
              <a:ahLst/>
              <a:cxnLst/>
              <a:rect l="l" t="t" r="r" b="b"/>
              <a:pathLst>
                <a:path w="198120" h="283845">
                  <a:moveTo>
                    <a:pt x="197992" y="283355"/>
                  </a:moveTo>
                  <a:lnTo>
                    <a:pt x="0" y="283355"/>
                  </a:lnTo>
                  <a:lnTo>
                    <a:pt x="376" y="261797"/>
                  </a:lnTo>
                  <a:lnTo>
                    <a:pt x="5001" y="210361"/>
                  </a:lnTo>
                  <a:lnTo>
                    <a:pt x="19119" y="148909"/>
                  </a:lnTo>
                  <a:lnTo>
                    <a:pt x="47973" y="97299"/>
                  </a:lnTo>
                  <a:lnTo>
                    <a:pt x="92772" y="59566"/>
                  </a:lnTo>
                  <a:lnTo>
                    <a:pt x="141968" y="28623"/>
                  </a:lnTo>
                  <a:lnTo>
                    <a:pt x="181671" y="7693"/>
                  </a:lnTo>
                  <a:lnTo>
                    <a:pt x="197992" y="0"/>
                  </a:lnTo>
                  <a:lnTo>
                    <a:pt x="197992" y="28335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490" y="8276157"/>
              <a:ext cx="527555" cy="5158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878528" cy="30599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1694" y="4197328"/>
              <a:ext cx="3133724" cy="15906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3231" y="4060814"/>
              <a:ext cx="2333624" cy="20669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19372" y="6528902"/>
              <a:ext cx="2305049" cy="173354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60515" y="2203714"/>
            <a:ext cx="6772909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900" spc="-1430" dirty="0">
                <a:latin typeface="Trebuchet MS"/>
                <a:cs typeface="Trebuchet MS"/>
              </a:rPr>
              <a:t>result</a:t>
            </a:r>
            <a:r>
              <a:rPr sz="8900" spc="-1305" dirty="0">
                <a:latin typeface="Trebuchet MS"/>
                <a:cs typeface="Trebuchet MS"/>
              </a:rPr>
              <a:t> </a:t>
            </a:r>
            <a:r>
              <a:rPr sz="8900" spc="-1914" dirty="0">
                <a:latin typeface="Trebuchet MS"/>
                <a:cs typeface="Trebuchet MS"/>
              </a:rPr>
              <a:t>and</a:t>
            </a:r>
            <a:r>
              <a:rPr sz="8900" spc="-1300" dirty="0">
                <a:latin typeface="Trebuchet MS"/>
                <a:cs typeface="Trebuchet MS"/>
              </a:rPr>
              <a:t> </a:t>
            </a:r>
            <a:r>
              <a:rPr sz="8900" spc="-1605" dirty="0">
                <a:latin typeface="Trebuchet MS"/>
                <a:cs typeface="Trebuchet MS"/>
              </a:rPr>
              <a:t>screenshot</a:t>
            </a:r>
            <a:endParaRPr sz="8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43675" y="840266"/>
              <a:ext cx="4460875" cy="5347335"/>
            </a:xfrm>
            <a:custGeom>
              <a:avLst/>
              <a:gdLst/>
              <a:ahLst/>
              <a:cxnLst/>
              <a:rect l="l" t="t" r="r" b="b"/>
              <a:pathLst>
                <a:path w="4460875" h="5347335">
                  <a:moveTo>
                    <a:pt x="4460741" y="0"/>
                  </a:moveTo>
                  <a:lnTo>
                    <a:pt x="4331707" y="802991"/>
                  </a:lnTo>
                  <a:lnTo>
                    <a:pt x="4205597" y="815566"/>
                  </a:lnTo>
                  <a:lnTo>
                    <a:pt x="4079871" y="831551"/>
                  </a:lnTo>
                  <a:lnTo>
                    <a:pt x="3954624" y="850936"/>
                  </a:lnTo>
                  <a:lnTo>
                    <a:pt x="3829951" y="873706"/>
                  </a:lnTo>
                  <a:lnTo>
                    <a:pt x="3705941" y="899843"/>
                  </a:lnTo>
                  <a:lnTo>
                    <a:pt x="3582680" y="929331"/>
                  </a:lnTo>
                  <a:lnTo>
                    <a:pt x="3460264" y="962147"/>
                  </a:lnTo>
                  <a:lnTo>
                    <a:pt x="3338785" y="998266"/>
                  </a:lnTo>
                  <a:lnTo>
                    <a:pt x="3218328" y="1037662"/>
                  </a:lnTo>
                  <a:lnTo>
                    <a:pt x="3098980" y="1080306"/>
                  </a:lnTo>
                  <a:lnTo>
                    <a:pt x="2980830" y="1126168"/>
                  </a:lnTo>
                  <a:lnTo>
                    <a:pt x="2863970" y="1175211"/>
                  </a:lnTo>
                  <a:lnTo>
                    <a:pt x="2748480" y="1227402"/>
                  </a:lnTo>
                  <a:lnTo>
                    <a:pt x="2634443" y="1282703"/>
                  </a:lnTo>
                  <a:lnTo>
                    <a:pt x="2521946" y="1341073"/>
                  </a:lnTo>
                  <a:lnTo>
                    <a:pt x="2411074" y="1402466"/>
                  </a:lnTo>
                  <a:lnTo>
                    <a:pt x="2301906" y="1466841"/>
                  </a:lnTo>
                  <a:lnTo>
                    <a:pt x="2194518" y="1534150"/>
                  </a:lnTo>
                  <a:lnTo>
                    <a:pt x="2088993" y="1604343"/>
                  </a:lnTo>
                  <a:lnTo>
                    <a:pt x="1985411" y="1677366"/>
                  </a:lnTo>
                  <a:lnTo>
                    <a:pt x="1883844" y="1753168"/>
                  </a:lnTo>
                  <a:lnTo>
                    <a:pt x="1784365" y="1831696"/>
                  </a:lnTo>
                  <a:lnTo>
                    <a:pt x="1687050" y="1912889"/>
                  </a:lnTo>
                  <a:lnTo>
                    <a:pt x="1591972" y="1996686"/>
                  </a:lnTo>
                  <a:lnTo>
                    <a:pt x="1499198" y="2083027"/>
                  </a:lnTo>
                  <a:lnTo>
                    <a:pt x="1408794" y="2171852"/>
                  </a:lnTo>
                  <a:lnTo>
                    <a:pt x="1320830" y="2263093"/>
                  </a:lnTo>
                  <a:lnTo>
                    <a:pt x="1235372" y="2356681"/>
                  </a:lnTo>
                  <a:lnTo>
                    <a:pt x="1152479" y="2452548"/>
                  </a:lnTo>
                  <a:lnTo>
                    <a:pt x="1072212" y="2550629"/>
                  </a:lnTo>
                  <a:lnTo>
                    <a:pt x="994630" y="2650847"/>
                  </a:lnTo>
                  <a:lnTo>
                    <a:pt x="919794" y="2753127"/>
                  </a:lnTo>
                  <a:lnTo>
                    <a:pt x="847755" y="2857397"/>
                  </a:lnTo>
                  <a:lnTo>
                    <a:pt x="778565" y="2963583"/>
                  </a:lnTo>
                  <a:lnTo>
                    <a:pt x="712276" y="3071603"/>
                  </a:lnTo>
                  <a:lnTo>
                    <a:pt x="648940" y="3181377"/>
                  </a:lnTo>
                  <a:lnTo>
                    <a:pt x="588599" y="3292825"/>
                  </a:lnTo>
                  <a:lnTo>
                    <a:pt x="531298" y="3405870"/>
                  </a:lnTo>
                  <a:lnTo>
                    <a:pt x="477080" y="3520426"/>
                  </a:lnTo>
                  <a:lnTo>
                    <a:pt x="425985" y="3636405"/>
                  </a:lnTo>
                  <a:lnTo>
                    <a:pt x="378051" y="3753725"/>
                  </a:lnTo>
                  <a:lnTo>
                    <a:pt x="333311" y="3872304"/>
                  </a:lnTo>
                  <a:lnTo>
                    <a:pt x="289148" y="3999913"/>
                  </a:lnTo>
                  <a:lnTo>
                    <a:pt x="258466" y="4096130"/>
                  </a:lnTo>
                  <a:lnTo>
                    <a:pt x="229884" y="4192893"/>
                  </a:lnTo>
                  <a:lnTo>
                    <a:pt x="203400" y="4290204"/>
                  </a:lnTo>
                  <a:lnTo>
                    <a:pt x="179015" y="4388062"/>
                  </a:lnTo>
                  <a:lnTo>
                    <a:pt x="156729" y="4486467"/>
                  </a:lnTo>
                  <a:lnTo>
                    <a:pt x="136541" y="4585418"/>
                  </a:lnTo>
                  <a:lnTo>
                    <a:pt x="118460" y="4684877"/>
                  </a:lnTo>
                  <a:lnTo>
                    <a:pt x="102529" y="4784603"/>
                  </a:lnTo>
                  <a:lnTo>
                    <a:pt x="88754" y="4884555"/>
                  </a:lnTo>
                  <a:lnTo>
                    <a:pt x="77137" y="4984734"/>
                  </a:lnTo>
                  <a:lnTo>
                    <a:pt x="67677" y="5085140"/>
                  </a:lnTo>
                  <a:lnTo>
                    <a:pt x="60374" y="5185772"/>
                  </a:lnTo>
                  <a:lnTo>
                    <a:pt x="55228" y="5286631"/>
                  </a:lnTo>
                  <a:lnTo>
                    <a:pt x="53464" y="5337145"/>
                  </a:lnTo>
                  <a:lnTo>
                    <a:pt x="82161" y="5346977"/>
                  </a:lnTo>
                  <a:lnTo>
                    <a:pt x="46540" y="5341253"/>
                  </a:lnTo>
                  <a:lnTo>
                    <a:pt x="33382" y="5241091"/>
                  </a:lnTo>
                  <a:lnTo>
                    <a:pt x="22394" y="5140785"/>
                  </a:lnTo>
                  <a:lnTo>
                    <a:pt x="13575" y="5040336"/>
                  </a:lnTo>
                  <a:lnTo>
                    <a:pt x="6927" y="4939743"/>
                  </a:lnTo>
                  <a:lnTo>
                    <a:pt x="2448" y="4839007"/>
                  </a:lnTo>
                  <a:lnTo>
                    <a:pt x="139" y="4738128"/>
                  </a:lnTo>
                  <a:lnTo>
                    <a:pt x="0" y="4637105"/>
                  </a:lnTo>
                  <a:lnTo>
                    <a:pt x="2028" y="4536102"/>
                  </a:lnTo>
                  <a:lnTo>
                    <a:pt x="6224" y="4435284"/>
                  </a:lnTo>
                  <a:lnTo>
                    <a:pt x="12586" y="4334649"/>
                  </a:lnTo>
                  <a:lnTo>
                    <a:pt x="21115" y="4234199"/>
                  </a:lnTo>
                  <a:lnTo>
                    <a:pt x="31811" y="4133932"/>
                  </a:lnTo>
                  <a:lnTo>
                    <a:pt x="44673" y="4033849"/>
                  </a:lnTo>
                  <a:lnTo>
                    <a:pt x="59703" y="3933951"/>
                  </a:lnTo>
                  <a:lnTo>
                    <a:pt x="76572" y="3835592"/>
                  </a:lnTo>
                  <a:lnTo>
                    <a:pt x="95535" y="3737616"/>
                  </a:lnTo>
                  <a:lnTo>
                    <a:pt x="116582" y="3640067"/>
                  </a:lnTo>
                  <a:lnTo>
                    <a:pt x="139704" y="3542989"/>
                  </a:lnTo>
                  <a:lnTo>
                    <a:pt x="164890" y="3446425"/>
                  </a:lnTo>
                  <a:lnTo>
                    <a:pt x="192128" y="3350419"/>
                  </a:lnTo>
                  <a:lnTo>
                    <a:pt x="221407" y="3255017"/>
                  </a:lnTo>
                  <a:lnTo>
                    <a:pt x="252713" y="3160261"/>
                  </a:lnTo>
                  <a:lnTo>
                    <a:pt x="286031" y="3066193"/>
                  </a:lnTo>
                  <a:lnTo>
                    <a:pt x="321348" y="2972857"/>
                  </a:lnTo>
                  <a:lnTo>
                    <a:pt x="358645" y="2880295"/>
                  </a:lnTo>
                  <a:lnTo>
                    <a:pt x="397907" y="2788549"/>
                  </a:lnTo>
                  <a:lnTo>
                    <a:pt x="439116" y="2697660"/>
                  </a:lnTo>
                  <a:lnTo>
                    <a:pt x="482254" y="2607671"/>
                  </a:lnTo>
                  <a:lnTo>
                    <a:pt x="527299" y="2518622"/>
                  </a:lnTo>
                  <a:lnTo>
                    <a:pt x="574233" y="2430554"/>
                  </a:lnTo>
                  <a:lnTo>
                    <a:pt x="623033" y="2343505"/>
                  </a:lnTo>
                  <a:lnTo>
                    <a:pt x="673677" y="2257516"/>
                  </a:lnTo>
                  <a:lnTo>
                    <a:pt x="726144" y="2172627"/>
                  </a:lnTo>
                  <a:lnTo>
                    <a:pt x="780407" y="2088875"/>
                  </a:lnTo>
                  <a:lnTo>
                    <a:pt x="836444" y="2006299"/>
                  </a:lnTo>
                  <a:lnTo>
                    <a:pt x="894228" y="1924937"/>
                  </a:lnTo>
                  <a:lnTo>
                    <a:pt x="953733" y="1844824"/>
                  </a:lnTo>
                  <a:lnTo>
                    <a:pt x="1014933" y="1765999"/>
                  </a:lnTo>
                  <a:lnTo>
                    <a:pt x="1077798" y="1688495"/>
                  </a:lnTo>
                  <a:lnTo>
                    <a:pt x="1142302" y="1612349"/>
                  </a:lnTo>
                  <a:lnTo>
                    <a:pt x="1208414" y="1537596"/>
                  </a:lnTo>
                  <a:lnTo>
                    <a:pt x="1276104" y="1464270"/>
                  </a:lnTo>
                  <a:lnTo>
                    <a:pt x="1345342" y="1392402"/>
                  </a:lnTo>
                  <a:lnTo>
                    <a:pt x="1416097" y="1322026"/>
                  </a:lnTo>
                  <a:lnTo>
                    <a:pt x="1488335" y="1253176"/>
                  </a:lnTo>
                  <a:lnTo>
                    <a:pt x="1562025" y="1185881"/>
                  </a:lnTo>
                  <a:lnTo>
                    <a:pt x="1637132" y="1120170"/>
                  </a:lnTo>
                  <a:lnTo>
                    <a:pt x="1713623" y="1056076"/>
                  </a:lnTo>
                  <a:lnTo>
                    <a:pt x="1791463" y="993628"/>
                  </a:lnTo>
                  <a:lnTo>
                    <a:pt x="1870617" y="932853"/>
                  </a:lnTo>
                  <a:lnTo>
                    <a:pt x="1951048" y="873779"/>
                  </a:lnTo>
                  <a:lnTo>
                    <a:pt x="2032720" y="816432"/>
                  </a:lnTo>
                  <a:lnTo>
                    <a:pt x="2115595" y="760841"/>
                  </a:lnTo>
                  <a:lnTo>
                    <a:pt x="2199637" y="707028"/>
                  </a:lnTo>
                  <a:lnTo>
                    <a:pt x="2284807" y="655019"/>
                  </a:lnTo>
                  <a:lnTo>
                    <a:pt x="2371067" y="604836"/>
                  </a:lnTo>
                  <a:lnTo>
                    <a:pt x="2458376" y="556505"/>
                  </a:lnTo>
                  <a:lnTo>
                    <a:pt x="2546695" y="510045"/>
                  </a:lnTo>
                  <a:lnTo>
                    <a:pt x="2635985" y="465478"/>
                  </a:lnTo>
                  <a:lnTo>
                    <a:pt x="2726205" y="422825"/>
                  </a:lnTo>
                  <a:lnTo>
                    <a:pt x="2817313" y="382105"/>
                  </a:lnTo>
                  <a:lnTo>
                    <a:pt x="2909269" y="343337"/>
                  </a:lnTo>
                  <a:lnTo>
                    <a:pt x="3002030" y="306537"/>
                  </a:lnTo>
                  <a:lnTo>
                    <a:pt x="3095555" y="271722"/>
                  </a:lnTo>
                  <a:lnTo>
                    <a:pt x="3189800" y="238910"/>
                  </a:lnTo>
                  <a:lnTo>
                    <a:pt x="3284724" y="208114"/>
                  </a:lnTo>
                  <a:lnTo>
                    <a:pt x="3380282" y="179347"/>
                  </a:lnTo>
                  <a:lnTo>
                    <a:pt x="3476432" y="152625"/>
                  </a:lnTo>
                  <a:lnTo>
                    <a:pt x="3573129" y="127958"/>
                  </a:lnTo>
                  <a:lnTo>
                    <a:pt x="3670331" y="105359"/>
                  </a:lnTo>
                  <a:lnTo>
                    <a:pt x="3767992" y="84836"/>
                  </a:lnTo>
                  <a:lnTo>
                    <a:pt x="3866068" y="66399"/>
                  </a:lnTo>
                  <a:lnTo>
                    <a:pt x="3964515" y="50057"/>
                  </a:lnTo>
                  <a:lnTo>
                    <a:pt x="4063288" y="35818"/>
                  </a:lnTo>
                  <a:lnTo>
                    <a:pt x="4162343" y="23687"/>
                  </a:lnTo>
                  <a:lnTo>
                    <a:pt x="4261633" y="13671"/>
                  </a:lnTo>
                  <a:lnTo>
                    <a:pt x="4361114" y="5774"/>
                  </a:lnTo>
                  <a:lnTo>
                    <a:pt x="4460741" y="0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1929" y="0"/>
              <a:ext cx="4392470" cy="40713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4395" y="2979924"/>
              <a:ext cx="5910415" cy="59055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59964" y="7460868"/>
              <a:ext cx="2376170" cy="2573655"/>
            </a:xfrm>
            <a:custGeom>
              <a:avLst/>
              <a:gdLst/>
              <a:ahLst/>
              <a:cxnLst/>
              <a:rect l="l" t="t" r="r" b="b"/>
              <a:pathLst>
                <a:path w="2376170" h="2573654">
                  <a:moveTo>
                    <a:pt x="28536" y="11658"/>
                  </a:moveTo>
                  <a:lnTo>
                    <a:pt x="24041" y="6350"/>
                  </a:lnTo>
                  <a:lnTo>
                    <a:pt x="19659" y="876"/>
                  </a:lnTo>
                  <a:lnTo>
                    <a:pt x="11658" y="0"/>
                  </a:lnTo>
                  <a:lnTo>
                    <a:pt x="6210" y="4521"/>
                  </a:lnTo>
                  <a:lnTo>
                    <a:pt x="876" y="8877"/>
                  </a:lnTo>
                  <a:lnTo>
                    <a:pt x="0" y="16878"/>
                  </a:lnTo>
                  <a:lnTo>
                    <a:pt x="101" y="17005"/>
                  </a:lnTo>
                  <a:lnTo>
                    <a:pt x="4521" y="22326"/>
                  </a:lnTo>
                  <a:lnTo>
                    <a:pt x="7607" y="26085"/>
                  </a:lnTo>
                  <a:lnTo>
                    <a:pt x="12217" y="27597"/>
                  </a:lnTo>
                  <a:lnTo>
                    <a:pt x="18707" y="26377"/>
                  </a:lnTo>
                  <a:lnTo>
                    <a:pt x="20637" y="25463"/>
                  </a:lnTo>
                  <a:lnTo>
                    <a:pt x="22352" y="24155"/>
                  </a:lnTo>
                  <a:lnTo>
                    <a:pt x="27686" y="19799"/>
                  </a:lnTo>
                  <a:lnTo>
                    <a:pt x="28536" y="11658"/>
                  </a:lnTo>
                  <a:close/>
                </a:path>
                <a:path w="2376170" h="2573654">
                  <a:moveTo>
                    <a:pt x="79794" y="606907"/>
                  </a:moveTo>
                  <a:lnTo>
                    <a:pt x="78066" y="600252"/>
                  </a:lnTo>
                  <a:lnTo>
                    <a:pt x="73787" y="594550"/>
                  </a:lnTo>
                  <a:lnTo>
                    <a:pt x="67640" y="590981"/>
                  </a:lnTo>
                  <a:lnTo>
                    <a:pt x="60820" y="590080"/>
                  </a:lnTo>
                  <a:lnTo>
                    <a:pt x="54152" y="591807"/>
                  </a:lnTo>
                  <a:lnTo>
                    <a:pt x="48463" y="596087"/>
                  </a:lnTo>
                  <a:lnTo>
                    <a:pt x="44881" y="602259"/>
                  </a:lnTo>
                  <a:lnTo>
                    <a:pt x="43992" y="609104"/>
                  </a:lnTo>
                  <a:lnTo>
                    <a:pt x="45720" y="615772"/>
                  </a:lnTo>
                  <a:lnTo>
                    <a:pt x="49999" y="621411"/>
                  </a:lnTo>
                  <a:lnTo>
                    <a:pt x="54356" y="625208"/>
                  </a:lnTo>
                  <a:lnTo>
                    <a:pt x="59944" y="626681"/>
                  </a:lnTo>
                  <a:lnTo>
                    <a:pt x="68999" y="624979"/>
                  </a:lnTo>
                  <a:lnTo>
                    <a:pt x="72669" y="622896"/>
                  </a:lnTo>
                  <a:lnTo>
                    <a:pt x="75323" y="619874"/>
                  </a:lnTo>
                  <a:lnTo>
                    <a:pt x="78905" y="613727"/>
                  </a:lnTo>
                  <a:lnTo>
                    <a:pt x="79794" y="606907"/>
                  </a:lnTo>
                  <a:close/>
                </a:path>
                <a:path w="2376170" h="2573654">
                  <a:moveTo>
                    <a:pt x="135699" y="392188"/>
                  </a:moveTo>
                  <a:lnTo>
                    <a:pt x="129908" y="385991"/>
                  </a:lnTo>
                  <a:lnTo>
                    <a:pt x="124002" y="379831"/>
                  </a:lnTo>
                  <a:lnTo>
                    <a:pt x="114427" y="379526"/>
                  </a:lnTo>
                  <a:lnTo>
                    <a:pt x="108254" y="385445"/>
                  </a:lnTo>
                  <a:lnTo>
                    <a:pt x="102069" y="391223"/>
                  </a:lnTo>
                  <a:lnTo>
                    <a:pt x="101790" y="400939"/>
                  </a:lnTo>
                  <a:lnTo>
                    <a:pt x="107708" y="407098"/>
                  </a:lnTo>
                  <a:lnTo>
                    <a:pt x="107873" y="407212"/>
                  </a:lnTo>
                  <a:lnTo>
                    <a:pt x="111518" y="410997"/>
                  </a:lnTo>
                  <a:lnTo>
                    <a:pt x="116713" y="412546"/>
                  </a:lnTo>
                  <a:lnTo>
                    <a:pt x="124409" y="411099"/>
                  </a:lnTo>
                  <a:lnTo>
                    <a:pt x="127228" y="409727"/>
                  </a:lnTo>
                  <a:lnTo>
                    <a:pt x="135394" y="401764"/>
                  </a:lnTo>
                  <a:lnTo>
                    <a:pt x="135699" y="392188"/>
                  </a:lnTo>
                  <a:close/>
                </a:path>
                <a:path w="2376170" h="2573654">
                  <a:moveTo>
                    <a:pt x="189064" y="207657"/>
                  </a:moveTo>
                  <a:lnTo>
                    <a:pt x="184569" y="202349"/>
                  </a:lnTo>
                  <a:lnTo>
                    <a:pt x="180174" y="196875"/>
                  </a:lnTo>
                  <a:lnTo>
                    <a:pt x="172173" y="195999"/>
                  </a:lnTo>
                  <a:lnTo>
                    <a:pt x="166725" y="200520"/>
                  </a:lnTo>
                  <a:lnTo>
                    <a:pt x="161391" y="204876"/>
                  </a:lnTo>
                  <a:lnTo>
                    <a:pt x="160515" y="212877"/>
                  </a:lnTo>
                  <a:lnTo>
                    <a:pt x="160616" y="213004"/>
                  </a:lnTo>
                  <a:lnTo>
                    <a:pt x="165036" y="218325"/>
                  </a:lnTo>
                  <a:lnTo>
                    <a:pt x="165061" y="218465"/>
                  </a:lnTo>
                  <a:lnTo>
                    <a:pt x="168008" y="222250"/>
                  </a:lnTo>
                  <a:lnTo>
                    <a:pt x="172770" y="223735"/>
                  </a:lnTo>
                  <a:lnTo>
                    <a:pt x="179120" y="222542"/>
                  </a:lnTo>
                  <a:lnTo>
                    <a:pt x="181051" y="221615"/>
                  </a:lnTo>
                  <a:lnTo>
                    <a:pt x="182740" y="220179"/>
                  </a:lnTo>
                  <a:lnTo>
                    <a:pt x="188188" y="215658"/>
                  </a:lnTo>
                  <a:lnTo>
                    <a:pt x="189064" y="207657"/>
                  </a:lnTo>
                  <a:close/>
                </a:path>
                <a:path w="2376170" h="2573654">
                  <a:moveTo>
                    <a:pt x="205765" y="1244422"/>
                  </a:moveTo>
                  <a:lnTo>
                    <a:pt x="205359" y="1235519"/>
                  </a:lnTo>
                  <a:lnTo>
                    <a:pt x="201637" y="1227442"/>
                  </a:lnTo>
                  <a:lnTo>
                    <a:pt x="194830" y="1221143"/>
                  </a:lnTo>
                  <a:lnTo>
                    <a:pt x="186182" y="1218044"/>
                  </a:lnTo>
                  <a:lnTo>
                    <a:pt x="177304" y="1218488"/>
                  </a:lnTo>
                  <a:lnTo>
                    <a:pt x="169227" y="1222260"/>
                  </a:lnTo>
                  <a:lnTo>
                    <a:pt x="163004" y="1229080"/>
                  </a:lnTo>
                  <a:lnTo>
                    <a:pt x="159842" y="1237742"/>
                  </a:lnTo>
                  <a:lnTo>
                    <a:pt x="160286" y="1246619"/>
                  </a:lnTo>
                  <a:lnTo>
                    <a:pt x="164033" y="1254683"/>
                  </a:lnTo>
                  <a:lnTo>
                    <a:pt x="170802" y="1260919"/>
                  </a:lnTo>
                  <a:lnTo>
                    <a:pt x="175869" y="1264031"/>
                  </a:lnTo>
                  <a:lnTo>
                    <a:pt x="181635" y="1264907"/>
                  </a:lnTo>
                  <a:lnTo>
                    <a:pt x="193395" y="1262697"/>
                  </a:lnTo>
                  <a:lnTo>
                    <a:pt x="199123" y="1258963"/>
                  </a:lnTo>
                  <a:lnTo>
                    <a:pt x="202653" y="1253121"/>
                  </a:lnTo>
                  <a:lnTo>
                    <a:pt x="205765" y="1244422"/>
                  </a:lnTo>
                  <a:close/>
                </a:path>
                <a:path w="2376170" h="2573654">
                  <a:moveTo>
                    <a:pt x="233578" y="993660"/>
                  </a:moveTo>
                  <a:lnTo>
                    <a:pt x="230949" y="986231"/>
                  </a:lnTo>
                  <a:lnTo>
                    <a:pt x="225412" y="980160"/>
                  </a:lnTo>
                  <a:lnTo>
                    <a:pt x="218020" y="976668"/>
                  </a:lnTo>
                  <a:lnTo>
                    <a:pt x="210134" y="976325"/>
                  </a:lnTo>
                  <a:lnTo>
                    <a:pt x="202717" y="978979"/>
                  </a:lnTo>
                  <a:lnTo>
                    <a:pt x="196684" y="984440"/>
                  </a:lnTo>
                  <a:lnTo>
                    <a:pt x="193205" y="991895"/>
                  </a:lnTo>
                  <a:lnTo>
                    <a:pt x="192874" y="999782"/>
                  </a:lnTo>
                  <a:lnTo>
                    <a:pt x="195516" y="1007211"/>
                  </a:lnTo>
                  <a:lnTo>
                    <a:pt x="200990" y="1013294"/>
                  </a:lnTo>
                  <a:lnTo>
                    <a:pt x="205701" y="1016749"/>
                  </a:lnTo>
                  <a:lnTo>
                    <a:pt x="211505" y="1017905"/>
                  </a:lnTo>
                  <a:lnTo>
                    <a:pt x="221919" y="1015949"/>
                  </a:lnTo>
                  <a:lnTo>
                    <a:pt x="226453" y="1013269"/>
                  </a:lnTo>
                  <a:lnTo>
                    <a:pt x="229692" y="1008888"/>
                  </a:lnTo>
                  <a:lnTo>
                    <a:pt x="233197" y="1001509"/>
                  </a:lnTo>
                  <a:lnTo>
                    <a:pt x="233578" y="993660"/>
                  </a:lnTo>
                  <a:close/>
                </a:path>
                <a:path w="2376170" h="2573654">
                  <a:moveTo>
                    <a:pt x="269341" y="774941"/>
                  </a:moveTo>
                  <a:lnTo>
                    <a:pt x="267614" y="768273"/>
                  </a:lnTo>
                  <a:lnTo>
                    <a:pt x="263334" y="762571"/>
                  </a:lnTo>
                  <a:lnTo>
                    <a:pt x="257175" y="759053"/>
                  </a:lnTo>
                  <a:lnTo>
                    <a:pt x="250329" y="758151"/>
                  </a:lnTo>
                  <a:lnTo>
                    <a:pt x="243649" y="759853"/>
                  </a:lnTo>
                  <a:lnTo>
                    <a:pt x="238010" y="764108"/>
                  </a:lnTo>
                  <a:lnTo>
                    <a:pt x="234442" y="770331"/>
                  </a:lnTo>
                  <a:lnTo>
                    <a:pt x="233553" y="777189"/>
                  </a:lnTo>
                  <a:lnTo>
                    <a:pt x="235292" y="783869"/>
                  </a:lnTo>
                  <a:lnTo>
                    <a:pt x="239572" y="789559"/>
                  </a:lnTo>
                  <a:lnTo>
                    <a:pt x="243928" y="793369"/>
                  </a:lnTo>
                  <a:lnTo>
                    <a:pt x="249491" y="794689"/>
                  </a:lnTo>
                  <a:lnTo>
                    <a:pt x="258546" y="793000"/>
                  </a:lnTo>
                  <a:lnTo>
                    <a:pt x="262102" y="791070"/>
                  </a:lnTo>
                  <a:lnTo>
                    <a:pt x="264896" y="788022"/>
                  </a:lnTo>
                  <a:lnTo>
                    <a:pt x="268465" y="781799"/>
                  </a:lnTo>
                  <a:lnTo>
                    <a:pt x="269341" y="774941"/>
                  </a:lnTo>
                  <a:close/>
                </a:path>
                <a:path w="2376170" h="2573654">
                  <a:moveTo>
                    <a:pt x="310603" y="575411"/>
                  </a:moveTo>
                  <a:lnTo>
                    <a:pt x="304825" y="569214"/>
                  </a:lnTo>
                  <a:lnTo>
                    <a:pt x="298907" y="563054"/>
                  </a:lnTo>
                  <a:lnTo>
                    <a:pt x="289331" y="562749"/>
                  </a:lnTo>
                  <a:lnTo>
                    <a:pt x="283171" y="568667"/>
                  </a:lnTo>
                  <a:lnTo>
                    <a:pt x="276974" y="574446"/>
                  </a:lnTo>
                  <a:lnTo>
                    <a:pt x="276834" y="584123"/>
                  </a:lnTo>
                  <a:lnTo>
                    <a:pt x="282625" y="590321"/>
                  </a:lnTo>
                  <a:lnTo>
                    <a:pt x="282778" y="590423"/>
                  </a:lnTo>
                  <a:lnTo>
                    <a:pt x="286435" y="594220"/>
                  </a:lnTo>
                  <a:lnTo>
                    <a:pt x="291757" y="595744"/>
                  </a:lnTo>
                  <a:lnTo>
                    <a:pt x="299453" y="594296"/>
                  </a:lnTo>
                  <a:lnTo>
                    <a:pt x="302145" y="592950"/>
                  </a:lnTo>
                  <a:lnTo>
                    <a:pt x="304406" y="590842"/>
                  </a:lnTo>
                  <a:lnTo>
                    <a:pt x="310438" y="584949"/>
                  </a:lnTo>
                  <a:lnTo>
                    <a:pt x="310603" y="575411"/>
                  </a:lnTo>
                  <a:close/>
                </a:path>
                <a:path w="2376170" h="2573654">
                  <a:moveTo>
                    <a:pt x="349719" y="403631"/>
                  </a:moveTo>
                  <a:lnTo>
                    <a:pt x="349618" y="403504"/>
                  </a:lnTo>
                  <a:lnTo>
                    <a:pt x="345224" y="398322"/>
                  </a:lnTo>
                  <a:lnTo>
                    <a:pt x="340829" y="392849"/>
                  </a:lnTo>
                  <a:lnTo>
                    <a:pt x="332828" y="391972"/>
                  </a:lnTo>
                  <a:lnTo>
                    <a:pt x="327380" y="396494"/>
                  </a:lnTo>
                  <a:lnTo>
                    <a:pt x="321906" y="400875"/>
                  </a:lnTo>
                  <a:lnTo>
                    <a:pt x="321170" y="408851"/>
                  </a:lnTo>
                  <a:lnTo>
                    <a:pt x="321259" y="408978"/>
                  </a:lnTo>
                  <a:lnTo>
                    <a:pt x="325551" y="414324"/>
                  </a:lnTo>
                  <a:lnTo>
                    <a:pt x="325716" y="414439"/>
                  </a:lnTo>
                  <a:lnTo>
                    <a:pt x="328803" y="418198"/>
                  </a:lnTo>
                  <a:lnTo>
                    <a:pt x="333425" y="419709"/>
                  </a:lnTo>
                  <a:lnTo>
                    <a:pt x="339915" y="418490"/>
                  </a:lnTo>
                  <a:lnTo>
                    <a:pt x="341833" y="417563"/>
                  </a:lnTo>
                  <a:lnTo>
                    <a:pt x="343522" y="416128"/>
                  </a:lnTo>
                  <a:lnTo>
                    <a:pt x="348996" y="411746"/>
                  </a:lnTo>
                  <a:lnTo>
                    <a:pt x="349719" y="403631"/>
                  </a:lnTo>
                  <a:close/>
                </a:path>
                <a:path w="2376170" h="2573654">
                  <a:moveTo>
                    <a:pt x="422795" y="1375206"/>
                  </a:moveTo>
                  <a:lnTo>
                    <a:pt x="422338" y="1366291"/>
                  </a:lnTo>
                  <a:lnTo>
                    <a:pt x="418579" y="1358201"/>
                  </a:lnTo>
                  <a:lnTo>
                    <a:pt x="411810" y="1351965"/>
                  </a:lnTo>
                  <a:lnTo>
                    <a:pt x="403161" y="1348790"/>
                  </a:lnTo>
                  <a:lnTo>
                    <a:pt x="394284" y="1349235"/>
                  </a:lnTo>
                  <a:lnTo>
                    <a:pt x="386207" y="1352994"/>
                  </a:lnTo>
                  <a:lnTo>
                    <a:pt x="379971" y="1359763"/>
                  </a:lnTo>
                  <a:lnTo>
                    <a:pt x="376872" y="1368488"/>
                  </a:lnTo>
                  <a:lnTo>
                    <a:pt x="377317" y="1377403"/>
                  </a:lnTo>
                  <a:lnTo>
                    <a:pt x="381050" y="1385493"/>
                  </a:lnTo>
                  <a:lnTo>
                    <a:pt x="387794" y="1391742"/>
                  </a:lnTo>
                  <a:lnTo>
                    <a:pt x="387819" y="1391869"/>
                  </a:lnTo>
                  <a:lnTo>
                    <a:pt x="392861" y="1394841"/>
                  </a:lnTo>
                  <a:lnTo>
                    <a:pt x="398614" y="1395730"/>
                  </a:lnTo>
                  <a:lnTo>
                    <a:pt x="410375" y="1393520"/>
                  </a:lnTo>
                  <a:lnTo>
                    <a:pt x="416115" y="1389773"/>
                  </a:lnTo>
                  <a:lnTo>
                    <a:pt x="419633" y="1383944"/>
                  </a:lnTo>
                  <a:lnTo>
                    <a:pt x="422795" y="1375206"/>
                  </a:lnTo>
                  <a:close/>
                </a:path>
                <a:path w="2376170" h="2573654">
                  <a:moveTo>
                    <a:pt x="437184" y="1144422"/>
                  </a:moveTo>
                  <a:lnTo>
                    <a:pt x="434543" y="1136992"/>
                  </a:lnTo>
                  <a:lnTo>
                    <a:pt x="429082" y="1130973"/>
                  </a:lnTo>
                  <a:lnTo>
                    <a:pt x="421627" y="1127493"/>
                  </a:lnTo>
                  <a:lnTo>
                    <a:pt x="413740" y="1127150"/>
                  </a:lnTo>
                  <a:lnTo>
                    <a:pt x="406311" y="1129792"/>
                  </a:lnTo>
                  <a:lnTo>
                    <a:pt x="400227" y="1135265"/>
                  </a:lnTo>
                  <a:lnTo>
                    <a:pt x="396811" y="1142657"/>
                  </a:lnTo>
                  <a:lnTo>
                    <a:pt x="396506" y="1150518"/>
                  </a:lnTo>
                  <a:lnTo>
                    <a:pt x="399161" y="1157947"/>
                  </a:lnTo>
                  <a:lnTo>
                    <a:pt x="404634" y="1163967"/>
                  </a:lnTo>
                  <a:lnTo>
                    <a:pt x="409359" y="1167561"/>
                  </a:lnTo>
                  <a:lnTo>
                    <a:pt x="415175" y="1168704"/>
                  </a:lnTo>
                  <a:lnTo>
                    <a:pt x="425589" y="1166749"/>
                  </a:lnTo>
                  <a:lnTo>
                    <a:pt x="430123" y="1164082"/>
                  </a:lnTo>
                  <a:lnTo>
                    <a:pt x="433362" y="1159700"/>
                  </a:lnTo>
                  <a:lnTo>
                    <a:pt x="436841" y="1152296"/>
                  </a:lnTo>
                  <a:lnTo>
                    <a:pt x="437184" y="1144422"/>
                  </a:lnTo>
                  <a:close/>
                </a:path>
                <a:path w="2376170" h="2573654">
                  <a:moveTo>
                    <a:pt x="458812" y="943241"/>
                  </a:moveTo>
                  <a:lnTo>
                    <a:pt x="457085" y="936574"/>
                  </a:lnTo>
                  <a:lnTo>
                    <a:pt x="452793" y="930884"/>
                  </a:lnTo>
                  <a:lnTo>
                    <a:pt x="446646" y="927303"/>
                  </a:lnTo>
                  <a:lnTo>
                    <a:pt x="439839" y="926401"/>
                  </a:lnTo>
                  <a:lnTo>
                    <a:pt x="433171" y="928128"/>
                  </a:lnTo>
                  <a:lnTo>
                    <a:pt x="427482" y="932421"/>
                  </a:lnTo>
                  <a:lnTo>
                    <a:pt x="423900" y="938568"/>
                  </a:lnTo>
                  <a:lnTo>
                    <a:pt x="422998" y="945375"/>
                  </a:lnTo>
                  <a:lnTo>
                    <a:pt x="424726" y="952042"/>
                  </a:lnTo>
                  <a:lnTo>
                    <a:pt x="429018" y="957732"/>
                  </a:lnTo>
                  <a:lnTo>
                    <a:pt x="433362" y="961542"/>
                  </a:lnTo>
                  <a:lnTo>
                    <a:pt x="438937" y="962875"/>
                  </a:lnTo>
                  <a:lnTo>
                    <a:pt x="447992" y="961174"/>
                  </a:lnTo>
                  <a:lnTo>
                    <a:pt x="451675" y="959218"/>
                  </a:lnTo>
                  <a:lnTo>
                    <a:pt x="454329" y="956195"/>
                  </a:lnTo>
                  <a:lnTo>
                    <a:pt x="457911" y="950048"/>
                  </a:lnTo>
                  <a:lnTo>
                    <a:pt x="458812" y="943241"/>
                  </a:lnTo>
                  <a:close/>
                </a:path>
                <a:path w="2376170" h="2573654">
                  <a:moveTo>
                    <a:pt x="485648" y="758596"/>
                  </a:moveTo>
                  <a:lnTo>
                    <a:pt x="479742" y="752436"/>
                  </a:lnTo>
                  <a:lnTo>
                    <a:pt x="473951" y="746239"/>
                  </a:lnTo>
                  <a:lnTo>
                    <a:pt x="464388" y="745934"/>
                  </a:lnTo>
                  <a:lnTo>
                    <a:pt x="458216" y="751852"/>
                  </a:lnTo>
                  <a:lnTo>
                    <a:pt x="452031" y="757631"/>
                  </a:lnTo>
                  <a:lnTo>
                    <a:pt x="451751" y="767346"/>
                  </a:lnTo>
                  <a:lnTo>
                    <a:pt x="457555" y="773391"/>
                  </a:lnTo>
                  <a:lnTo>
                    <a:pt x="457695" y="773645"/>
                  </a:lnTo>
                  <a:lnTo>
                    <a:pt x="461340" y="777443"/>
                  </a:lnTo>
                  <a:lnTo>
                    <a:pt x="466534" y="778979"/>
                  </a:lnTo>
                  <a:lnTo>
                    <a:pt x="474230" y="777532"/>
                  </a:lnTo>
                  <a:lnTo>
                    <a:pt x="477062" y="776160"/>
                  </a:lnTo>
                  <a:lnTo>
                    <a:pt x="479183" y="774090"/>
                  </a:lnTo>
                  <a:lnTo>
                    <a:pt x="485355" y="768172"/>
                  </a:lnTo>
                  <a:lnTo>
                    <a:pt x="485648" y="758596"/>
                  </a:lnTo>
                  <a:close/>
                </a:path>
                <a:path w="2376170" h="2573654">
                  <a:moveTo>
                    <a:pt x="510235" y="599630"/>
                  </a:moveTo>
                  <a:lnTo>
                    <a:pt x="510133" y="599503"/>
                  </a:lnTo>
                  <a:lnTo>
                    <a:pt x="505739" y="594309"/>
                  </a:lnTo>
                  <a:lnTo>
                    <a:pt x="501345" y="588835"/>
                  </a:lnTo>
                  <a:lnTo>
                    <a:pt x="493217" y="587984"/>
                  </a:lnTo>
                  <a:lnTo>
                    <a:pt x="487895" y="592480"/>
                  </a:lnTo>
                  <a:lnTo>
                    <a:pt x="482422" y="596874"/>
                  </a:lnTo>
                  <a:lnTo>
                    <a:pt x="481685" y="604850"/>
                  </a:lnTo>
                  <a:lnTo>
                    <a:pt x="486067" y="610323"/>
                  </a:lnTo>
                  <a:lnTo>
                    <a:pt x="486232" y="610438"/>
                  </a:lnTo>
                  <a:lnTo>
                    <a:pt x="489292" y="614057"/>
                  </a:lnTo>
                  <a:lnTo>
                    <a:pt x="494080" y="615670"/>
                  </a:lnTo>
                  <a:lnTo>
                    <a:pt x="500291" y="614502"/>
                  </a:lnTo>
                  <a:lnTo>
                    <a:pt x="502348" y="613562"/>
                  </a:lnTo>
                  <a:lnTo>
                    <a:pt x="509358" y="607631"/>
                  </a:lnTo>
                  <a:lnTo>
                    <a:pt x="510235" y="599630"/>
                  </a:lnTo>
                  <a:close/>
                </a:path>
                <a:path w="2376170" h="2573654">
                  <a:moveTo>
                    <a:pt x="639686" y="1505839"/>
                  </a:moveTo>
                  <a:lnTo>
                    <a:pt x="639229" y="1496961"/>
                  </a:lnTo>
                  <a:lnTo>
                    <a:pt x="635469" y="1488897"/>
                  </a:lnTo>
                  <a:lnTo>
                    <a:pt x="628637" y="1482674"/>
                  </a:lnTo>
                  <a:lnTo>
                    <a:pt x="620001" y="1479575"/>
                  </a:lnTo>
                  <a:lnTo>
                    <a:pt x="611124" y="1480058"/>
                  </a:lnTo>
                  <a:lnTo>
                    <a:pt x="603059" y="1483829"/>
                  </a:lnTo>
                  <a:lnTo>
                    <a:pt x="596823" y="1490599"/>
                  </a:lnTo>
                  <a:lnTo>
                    <a:pt x="593750" y="1499298"/>
                  </a:lnTo>
                  <a:lnTo>
                    <a:pt x="594233" y="1508175"/>
                  </a:lnTo>
                  <a:lnTo>
                    <a:pt x="598004" y="1516265"/>
                  </a:lnTo>
                  <a:lnTo>
                    <a:pt x="604786" y="1522552"/>
                  </a:lnTo>
                  <a:lnTo>
                    <a:pt x="609815" y="1525524"/>
                  </a:lnTo>
                  <a:lnTo>
                    <a:pt x="615581" y="1526400"/>
                  </a:lnTo>
                  <a:lnTo>
                    <a:pt x="627341" y="1524190"/>
                  </a:lnTo>
                  <a:lnTo>
                    <a:pt x="633056" y="1520317"/>
                  </a:lnTo>
                  <a:lnTo>
                    <a:pt x="636574" y="1514487"/>
                  </a:lnTo>
                  <a:lnTo>
                    <a:pt x="639686" y="1505839"/>
                  </a:lnTo>
                  <a:close/>
                </a:path>
                <a:path w="2376170" h="2573654">
                  <a:moveTo>
                    <a:pt x="640829" y="1295095"/>
                  </a:moveTo>
                  <a:lnTo>
                    <a:pt x="638187" y="1287678"/>
                  </a:lnTo>
                  <a:lnTo>
                    <a:pt x="632726" y="1281645"/>
                  </a:lnTo>
                  <a:lnTo>
                    <a:pt x="625271" y="1278166"/>
                  </a:lnTo>
                  <a:lnTo>
                    <a:pt x="617385" y="1277823"/>
                  </a:lnTo>
                  <a:lnTo>
                    <a:pt x="609955" y="1280464"/>
                  </a:lnTo>
                  <a:lnTo>
                    <a:pt x="603872" y="1285951"/>
                  </a:lnTo>
                  <a:lnTo>
                    <a:pt x="600430" y="1293329"/>
                  </a:lnTo>
                  <a:lnTo>
                    <a:pt x="600087" y="1301203"/>
                  </a:lnTo>
                  <a:lnTo>
                    <a:pt x="602703" y="1308633"/>
                  </a:lnTo>
                  <a:lnTo>
                    <a:pt x="608139" y="1314665"/>
                  </a:lnTo>
                  <a:lnTo>
                    <a:pt x="613003" y="1318234"/>
                  </a:lnTo>
                  <a:lnTo>
                    <a:pt x="618820" y="1319377"/>
                  </a:lnTo>
                  <a:lnTo>
                    <a:pt x="629094" y="1317447"/>
                  </a:lnTo>
                  <a:lnTo>
                    <a:pt x="633768" y="1314754"/>
                  </a:lnTo>
                  <a:lnTo>
                    <a:pt x="637006" y="1310373"/>
                  </a:lnTo>
                  <a:lnTo>
                    <a:pt x="640486" y="1302969"/>
                  </a:lnTo>
                  <a:lnTo>
                    <a:pt x="640829" y="1295095"/>
                  </a:lnTo>
                  <a:close/>
                </a:path>
                <a:path w="2376170" h="2573654">
                  <a:moveTo>
                    <a:pt x="648500" y="1111250"/>
                  </a:moveTo>
                  <a:lnTo>
                    <a:pt x="646772" y="1104569"/>
                  </a:lnTo>
                  <a:lnTo>
                    <a:pt x="642480" y="1098867"/>
                  </a:lnTo>
                  <a:lnTo>
                    <a:pt x="636257" y="1095298"/>
                  </a:lnTo>
                  <a:lnTo>
                    <a:pt x="629399" y="1094422"/>
                  </a:lnTo>
                  <a:lnTo>
                    <a:pt x="622719" y="1096149"/>
                  </a:lnTo>
                  <a:lnTo>
                    <a:pt x="617029" y="1100429"/>
                  </a:lnTo>
                  <a:lnTo>
                    <a:pt x="613460" y="1106665"/>
                  </a:lnTo>
                  <a:lnTo>
                    <a:pt x="612571" y="1113510"/>
                  </a:lnTo>
                  <a:lnTo>
                    <a:pt x="614299" y="1120190"/>
                  </a:lnTo>
                  <a:lnTo>
                    <a:pt x="618591" y="1125893"/>
                  </a:lnTo>
                  <a:lnTo>
                    <a:pt x="618718" y="1125867"/>
                  </a:lnTo>
                  <a:lnTo>
                    <a:pt x="623074" y="1129665"/>
                  </a:lnTo>
                  <a:lnTo>
                    <a:pt x="647611" y="1118095"/>
                  </a:lnTo>
                  <a:lnTo>
                    <a:pt x="648500" y="1111250"/>
                  </a:lnTo>
                  <a:close/>
                </a:path>
                <a:path w="2376170" h="2573654">
                  <a:moveTo>
                    <a:pt x="660590" y="941946"/>
                  </a:moveTo>
                  <a:lnTo>
                    <a:pt x="654812" y="935761"/>
                  </a:lnTo>
                  <a:lnTo>
                    <a:pt x="648893" y="929589"/>
                  </a:lnTo>
                  <a:lnTo>
                    <a:pt x="639318" y="929297"/>
                  </a:lnTo>
                  <a:lnTo>
                    <a:pt x="633158" y="935215"/>
                  </a:lnTo>
                  <a:lnTo>
                    <a:pt x="626960" y="940993"/>
                  </a:lnTo>
                  <a:lnTo>
                    <a:pt x="626681" y="950696"/>
                  </a:lnTo>
                  <a:lnTo>
                    <a:pt x="632574" y="956729"/>
                  </a:lnTo>
                  <a:lnTo>
                    <a:pt x="632739" y="956843"/>
                  </a:lnTo>
                  <a:lnTo>
                    <a:pt x="636409" y="960767"/>
                  </a:lnTo>
                  <a:lnTo>
                    <a:pt x="641743" y="962291"/>
                  </a:lnTo>
                  <a:lnTo>
                    <a:pt x="649439" y="960843"/>
                  </a:lnTo>
                  <a:lnTo>
                    <a:pt x="652132" y="959497"/>
                  </a:lnTo>
                  <a:lnTo>
                    <a:pt x="654392" y="957389"/>
                  </a:lnTo>
                  <a:lnTo>
                    <a:pt x="660425" y="951496"/>
                  </a:lnTo>
                  <a:lnTo>
                    <a:pt x="660590" y="941946"/>
                  </a:lnTo>
                  <a:close/>
                </a:path>
                <a:path w="2376170" h="2573654">
                  <a:moveTo>
                    <a:pt x="670750" y="795629"/>
                  </a:moveTo>
                  <a:lnTo>
                    <a:pt x="670648" y="795502"/>
                  </a:lnTo>
                  <a:lnTo>
                    <a:pt x="666229" y="790181"/>
                  </a:lnTo>
                  <a:lnTo>
                    <a:pt x="661733" y="784860"/>
                  </a:lnTo>
                  <a:lnTo>
                    <a:pt x="653732" y="783983"/>
                  </a:lnTo>
                  <a:lnTo>
                    <a:pt x="648423" y="788479"/>
                  </a:lnTo>
                  <a:lnTo>
                    <a:pt x="642950" y="792873"/>
                  </a:lnTo>
                  <a:lnTo>
                    <a:pt x="642073" y="800874"/>
                  </a:lnTo>
                  <a:lnTo>
                    <a:pt x="646595" y="806323"/>
                  </a:lnTo>
                  <a:lnTo>
                    <a:pt x="646722" y="806297"/>
                  </a:lnTo>
                  <a:lnTo>
                    <a:pt x="649782" y="809917"/>
                  </a:lnTo>
                  <a:lnTo>
                    <a:pt x="654431" y="811568"/>
                  </a:lnTo>
                  <a:lnTo>
                    <a:pt x="660920" y="810348"/>
                  </a:lnTo>
                  <a:lnTo>
                    <a:pt x="662851" y="809421"/>
                  </a:lnTo>
                  <a:lnTo>
                    <a:pt x="664540" y="807986"/>
                  </a:lnTo>
                  <a:lnTo>
                    <a:pt x="669874" y="803630"/>
                  </a:lnTo>
                  <a:lnTo>
                    <a:pt x="670750" y="795629"/>
                  </a:lnTo>
                  <a:close/>
                </a:path>
                <a:path w="2376170" h="2573654">
                  <a:moveTo>
                    <a:pt x="831113" y="991514"/>
                  </a:moveTo>
                  <a:lnTo>
                    <a:pt x="826617" y="986193"/>
                  </a:lnTo>
                  <a:lnTo>
                    <a:pt x="822223" y="980719"/>
                  </a:lnTo>
                  <a:lnTo>
                    <a:pt x="814222" y="979843"/>
                  </a:lnTo>
                  <a:lnTo>
                    <a:pt x="808774" y="984377"/>
                  </a:lnTo>
                  <a:lnTo>
                    <a:pt x="803465" y="988872"/>
                  </a:lnTo>
                  <a:lnTo>
                    <a:pt x="802589" y="996873"/>
                  </a:lnTo>
                  <a:lnTo>
                    <a:pt x="807085" y="1002182"/>
                  </a:lnTo>
                  <a:lnTo>
                    <a:pt x="810031" y="1005967"/>
                  </a:lnTo>
                  <a:lnTo>
                    <a:pt x="814819" y="1007592"/>
                  </a:lnTo>
                  <a:lnTo>
                    <a:pt x="821169" y="1006398"/>
                  </a:lnTo>
                  <a:lnTo>
                    <a:pt x="823099" y="1005471"/>
                  </a:lnTo>
                  <a:lnTo>
                    <a:pt x="824788" y="1004036"/>
                  </a:lnTo>
                  <a:lnTo>
                    <a:pt x="830237" y="999515"/>
                  </a:lnTo>
                  <a:lnTo>
                    <a:pt x="831113" y="991514"/>
                  </a:lnTo>
                  <a:close/>
                </a:path>
                <a:path w="2376170" h="2573654">
                  <a:moveTo>
                    <a:pt x="835494" y="1125169"/>
                  </a:moveTo>
                  <a:lnTo>
                    <a:pt x="829589" y="1119009"/>
                  </a:lnTo>
                  <a:lnTo>
                    <a:pt x="823798" y="1112812"/>
                  </a:lnTo>
                  <a:lnTo>
                    <a:pt x="814235" y="1112507"/>
                  </a:lnTo>
                  <a:lnTo>
                    <a:pt x="802005" y="1124178"/>
                  </a:lnTo>
                  <a:lnTo>
                    <a:pt x="801738" y="1133894"/>
                  </a:lnTo>
                  <a:lnTo>
                    <a:pt x="807402" y="1139964"/>
                  </a:lnTo>
                  <a:lnTo>
                    <a:pt x="807402" y="1140244"/>
                  </a:lnTo>
                  <a:lnTo>
                    <a:pt x="811060" y="1144041"/>
                  </a:lnTo>
                  <a:lnTo>
                    <a:pt x="816381" y="1145552"/>
                  </a:lnTo>
                  <a:lnTo>
                    <a:pt x="824077" y="1144104"/>
                  </a:lnTo>
                  <a:lnTo>
                    <a:pt x="826909" y="1142733"/>
                  </a:lnTo>
                  <a:lnTo>
                    <a:pt x="829030" y="1140663"/>
                  </a:lnTo>
                  <a:lnTo>
                    <a:pt x="835202" y="1134745"/>
                  </a:lnTo>
                  <a:lnTo>
                    <a:pt x="835494" y="1125169"/>
                  </a:lnTo>
                  <a:close/>
                </a:path>
                <a:path w="2376170" h="2573654">
                  <a:moveTo>
                    <a:pt x="837806" y="1279512"/>
                  </a:moveTo>
                  <a:lnTo>
                    <a:pt x="836079" y="1272844"/>
                  </a:lnTo>
                  <a:lnTo>
                    <a:pt x="831811" y="1267206"/>
                  </a:lnTo>
                  <a:lnTo>
                    <a:pt x="825665" y="1263624"/>
                  </a:lnTo>
                  <a:lnTo>
                    <a:pt x="818845" y="1262735"/>
                  </a:lnTo>
                  <a:lnTo>
                    <a:pt x="812190" y="1264450"/>
                  </a:lnTo>
                  <a:lnTo>
                    <a:pt x="806488" y="1268742"/>
                  </a:lnTo>
                  <a:lnTo>
                    <a:pt x="802906" y="1274889"/>
                  </a:lnTo>
                  <a:lnTo>
                    <a:pt x="802017" y="1281709"/>
                  </a:lnTo>
                  <a:lnTo>
                    <a:pt x="803744" y="1288364"/>
                  </a:lnTo>
                  <a:lnTo>
                    <a:pt x="808024" y="1294066"/>
                  </a:lnTo>
                  <a:lnTo>
                    <a:pt x="812380" y="1297863"/>
                  </a:lnTo>
                  <a:lnTo>
                    <a:pt x="817943" y="1299197"/>
                  </a:lnTo>
                  <a:lnTo>
                    <a:pt x="826998" y="1297495"/>
                  </a:lnTo>
                  <a:lnTo>
                    <a:pt x="830694" y="1295539"/>
                  </a:lnTo>
                  <a:lnTo>
                    <a:pt x="833348" y="1292529"/>
                  </a:lnTo>
                  <a:lnTo>
                    <a:pt x="836917" y="1286357"/>
                  </a:lnTo>
                  <a:lnTo>
                    <a:pt x="837806" y="1279512"/>
                  </a:lnTo>
                  <a:close/>
                </a:path>
                <a:path w="2376170" h="2573654">
                  <a:moveTo>
                    <a:pt x="844423" y="1445780"/>
                  </a:moveTo>
                  <a:lnTo>
                    <a:pt x="841819" y="1438351"/>
                  </a:lnTo>
                  <a:lnTo>
                    <a:pt x="836371" y="1432318"/>
                  </a:lnTo>
                  <a:lnTo>
                    <a:pt x="828916" y="1428838"/>
                  </a:lnTo>
                  <a:lnTo>
                    <a:pt x="821029" y="1428496"/>
                  </a:lnTo>
                  <a:lnTo>
                    <a:pt x="813600" y="1431137"/>
                  </a:lnTo>
                  <a:lnTo>
                    <a:pt x="807516" y="1436624"/>
                  </a:lnTo>
                  <a:lnTo>
                    <a:pt x="804024" y="1444015"/>
                  </a:lnTo>
                  <a:lnTo>
                    <a:pt x="803681" y="1451889"/>
                  </a:lnTo>
                  <a:lnTo>
                    <a:pt x="806323" y="1459318"/>
                  </a:lnTo>
                  <a:lnTo>
                    <a:pt x="811784" y="1465338"/>
                  </a:lnTo>
                  <a:lnTo>
                    <a:pt x="816648" y="1468907"/>
                  </a:lnTo>
                  <a:lnTo>
                    <a:pt x="822464" y="1470050"/>
                  </a:lnTo>
                  <a:lnTo>
                    <a:pt x="832739" y="1468120"/>
                  </a:lnTo>
                  <a:lnTo>
                    <a:pt x="837412" y="1465427"/>
                  </a:lnTo>
                  <a:lnTo>
                    <a:pt x="840651" y="1461046"/>
                  </a:lnTo>
                  <a:lnTo>
                    <a:pt x="844080" y="1453654"/>
                  </a:lnTo>
                  <a:lnTo>
                    <a:pt x="844423" y="1445780"/>
                  </a:lnTo>
                  <a:close/>
                </a:path>
                <a:path w="2376170" h="2573654">
                  <a:moveTo>
                    <a:pt x="856716" y="1636928"/>
                  </a:moveTo>
                  <a:lnTo>
                    <a:pt x="856284" y="1628051"/>
                  </a:lnTo>
                  <a:lnTo>
                    <a:pt x="852563" y="1619961"/>
                  </a:lnTo>
                  <a:lnTo>
                    <a:pt x="845807" y="1613725"/>
                  </a:lnTo>
                  <a:lnTo>
                    <a:pt x="837158" y="1610563"/>
                  </a:lnTo>
                  <a:lnTo>
                    <a:pt x="828281" y="1611007"/>
                  </a:lnTo>
                  <a:lnTo>
                    <a:pt x="820204" y="1614754"/>
                  </a:lnTo>
                  <a:lnTo>
                    <a:pt x="813968" y="1621523"/>
                  </a:lnTo>
                  <a:lnTo>
                    <a:pt x="810806" y="1630184"/>
                  </a:lnTo>
                  <a:lnTo>
                    <a:pt x="811250" y="1639062"/>
                  </a:lnTo>
                  <a:lnTo>
                    <a:pt x="814997" y="1647139"/>
                  </a:lnTo>
                  <a:lnTo>
                    <a:pt x="821766" y="1653362"/>
                  </a:lnTo>
                  <a:lnTo>
                    <a:pt x="826833" y="1656473"/>
                  </a:lnTo>
                  <a:lnTo>
                    <a:pt x="832599" y="1657350"/>
                  </a:lnTo>
                  <a:lnTo>
                    <a:pt x="844359" y="1655140"/>
                  </a:lnTo>
                  <a:lnTo>
                    <a:pt x="850087" y="1651406"/>
                  </a:lnTo>
                  <a:lnTo>
                    <a:pt x="853617" y="1645564"/>
                  </a:lnTo>
                  <a:lnTo>
                    <a:pt x="856716" y="1636928"/>
                  </a:lnTo>
                  <a:close/>
                </a:path>
                <a:path w="2376170" h="2573654">
                  <a:moveTo>
                    <a:pt x="991768" y="1187488"/>
                  </a:moveTo>
                  <a:lnTo>
                    <a:pt x="987247" y="1182039"/>
                  </a:lnTo>
                  <a:lnTo>
                    <a:pt x="982878" y="1176693"/>
                  </a:lnTo>
                  <a:lnTo>
                    <a:pt x="974877" y="1175816"/>
                  </a:lnTo>
                  <a:lnTo>
                    <a:pt x="963980" y="1184859"/>
                  </a:lnTo>
                  <a:lnTo>
                    <a:pt x="963244" y="1192834"/>
                  </a:lnTo>
                  <a:lnTo>
                    <a:pt x="967600" y="1198181"/>
                  </a:lnTo>
                  <a:lnTo>
                    <a:pt x="968870" y="1199616"/>
                  </a:lnTo>
                  <a:lnTo>
                    <a:pt x="970661" y="1201801"/>
                  </a:lnTo>
                  <a:lnTo>
                    <a:pt x="975283" y="1203312"/>
                  </a:lnTo>
                  <a:lnTo>
                    <a:pt x="981773" y="1202093"/>
                  </a:lnTo>
                  <a:lnTo>
                    <a:pt x="983729" y="1201305"/>
                  </a:lnTo>
                  <a:lnTo>
                    <a:pt x="985418" y="1199870"/>
                  </a:lnTo>
                  <a:lnTo>
                    <a:pt x="990892" y="1195489"/>
                  </a:lnTo>
                  <a:lnTo>
                    <a:pt x="991768" y="1187488"/>
                  </a:lnTo>
                  <a:close/>
                </a:path>
                <a:path w="2376170" h="2573654">
                  <a:moveTo>
                    <a:pt x="1010412" y="1308392"/>
                  </a:moveTo>
                  <a:lnTo>
                    <a:pt x="1004633" y="1302194"/>
                  </a:lnTo>
                  <a:lnTo>
                    <a:pt x="998715" y="1296035"/>
                  </a:lnTo>
                  <a:lnTo>
                    <a:pt x="989139" y="1295730"/>
                  </a:lnTo>
                  <a:lnTo>
                    <a:pt x="976922" y="1307401"/>
                  </a:lnTo>
                  <a:lnTo>
                    <a:pt x="976642" y="1317104"/>
                  </a:lnTo>
                  <a:lnTo>
                    <a:pt x="982446" y="1323162"/>
                  </a:lnTo>
                  <a:lnTo>
                    <a:pt x="982586" y="1323416"/>
                  </a:lnTo>
                  <a:lnTo>
                    <a:pt x="986231" y="1327200"/>
                  </a:lnTo>
                  <a:lnTo>
                    <a:pt x="991565" y="1328724"/>
                  </a:lnTo>
                  <a:lnTo>
                    <a:pt x="999261" y="1327277"/>
                  </a:lnTo>
                  <a:lnTo>
                    <a:pt x="1001953" y="1325930"/>
                  </a:lnTo>
                  <a:lnTo>
                    <a:pt x="1004214" y="1323822"/>
                  </a:lnTo>
                  <a:lnTo>
                    <a:pt x="1010246" y="1317942"/>
                  </a:lnTo>
                  <a:lnTo>
                    <a:pt x="1010412" y="1308392"/>
                  </a:lnTo>
                  <a:close/>
                </a:path>
                <a:path w="2376170" h="2573654">
                  <a:moveTo>
                    <a:pt x="1027391" y="1447711"/>
                  </a:moveTo>
                  <a:lnTo>
                    <a:pt x="1025664" y="1441056"/>
                  </a:lnTo>
                  <a:lnTo>
                    <a:pt x="1021384" y="1435354"/>
                  </a:lnTo>
                  <a:lnTo>
                    <a:pt x="1015212" y="1431785"/>
                  </a:lnTo>
                  <a:lnTo>
                    <a:pt x="1008367" y="1430883"/>
                  </a:lnTo>
                  <a:lnTo>
                    <a:pt x="1001699" y="1432610"/>
                  </a:lnTo>
                  <a:lnTo>
                    <a:pt x="996061" y="1436890"/>
                  </a:lnTo>
                  <a:lnTo>
                    <a:pt x="992492" y="1443062"/>
                  </a:lnTo>
                  <a:lnTo>
                    <a:pt x="991603" y="1449908"/>
                  </a:lnTo>
                  <a:lnTo>
                    <a:pt x="993330" y="1456575"/>
                  </a:lnTo>
                  <a:lnTo>
                    <a:pt x="997597" y="1462214"/>
                  </a:lnTo>
                  <a:lnTo>
                    <a:pt x="1001953" y="1466011"/>
                  </a:lnTo>
                  <a:lnTo>
                    <a:pt x="1007541" y="1467485"/>
                  </a:lnTo>
                  <a:lnTo>
                    <a:pt x="1016596" y="1465783"/>
                  </a:lnTo>
                  <a:lnTo>
                    <a:pt x="1020127" y="1463713"/>
                  </a:lnTo>
                  <a:lnTo>
                    <a:pt x="1022921" y="1460677"/>
                  </a:lnTo>
                  <a:lnTo>
                    <a:pt x="1026502" y="1454531"/>
                  </a:lnTo>
                  <a:lnTo>
                    <a:pt x="1027391" y="1447711"/>
                  </a:lnTo>
                  <a:close/>
                </a:path>
                <a:path w="2376170" h="2573654">
                  <a:moveTo>
                    <a:pt x="1048004" y="1596466"/>
                  </a:moveTo>
                  <a:lnTo>
                    <a:pt x="1045349" y="1589049"/>
                  </a:lnTo>
                  <a:lnTo>
                    <a:pt x="1039876" y="1583016"/>
                  </a:lnTo>
                  <a:lnTo>
                    <a:pt x="1032510" y="1579524"/>
                  </a:lnTo>
                  <a:lnTo>
                    <a:pt x="1024661" y="1579181"/>
                  </a:lnTo>
                  <a:lnTo>
                    <a:pt x="1017244" y="1581823"/>
                  </a:lnTo>
                  <a:lnTo>
                    <a:pt x="1011161" y="1587296"/>
                  </a:lnTo>
                  <a:lnTo>
                    <a:pt x="1007668" y="1594688"/>
                  </a:lnTo>
                  <a:lnTo>
                    <a:pt x="1007325" y="1602562"/>
                  </a:lnTo>
                  <a:lnTo>
                    <a:pt x="1009967" y="1609991"/>
                  </a:lnTo>
                  <a:lnTo>
                    <a:pt x="1015428" y="1616011"/>
                  </a:lnTo>
                  <a:lnTo>
                    <a:pt x="1020292" y="1619580"/>
                  </a:lnTo>
                  <a:lnTo>
                    <a:pt x="1025982" y="1620748"/>
                  </a:lnTo>
                  <a:lnTo>
                    <a:pt x="1036383" y="1618792"/>
                  </a:lnTo>
                  <a:lnTo>
                    <a:pt x="1041057" y="1616100"/>
                  </a:lnTo>
                  <a:lnTo>
                    <a:pt x="1044295" y="1611718"/>
                  </a:lnTo>
                  <a:lnTo>
                    <a:pt x="1047699" y="1604340"/>
                  </a:lnTo>
                  <a:lnTo>
                    <a:pt x="1048004" y="1596466"/>
                  </a:lnTo>
                  <a:close/>
                </a:path>
                <a:path w="2376170" h="2573654">
                  <a:moveTo>
                    <a:pt x="1073746" y="1767598"/>
                  </a:moveTo>
                  <a:lnTo>
                    <a:pt x="1073302" y="1758721"/>
                  </a:lnTo>
                  <a:lnTo>
                    <a:pt x="1069543" y="1750644"/>
                  </a:lnTo>
                  <a:lnTo>
                    <a:pt x="1062774" y="1744408"/>
                  </a:lnTo>
                  <a:lnTo>
                    <a:pt x="1054138" y="1741297"/>
                  </a:lnTo>
                  <a:lnTo>
                    <a:pt x="1045260" y="1741754"/>
                  </a:lnTo>
                  <a:lnTo>
                    <a:pt x="1037183" y="1745513"/>
                  </a:lnTo>
                  <a:lnTo>
                    <a:pt x="1030960" y="1752346"/>
                  </a:lnTo>
                  <a:lnTo>
                    <a:pt x="1027849" y="1760982"/>
                  </a:lnTo>
                  <a:lnTo>
                    <a:pt x="1028280" y="1769859"/>
                  </a:lnTo>
                  <a:lnTo>
                    <a:pt x="1032014" y="1777949"/>
                  </a:lnTo>
                  <a:lnTo>
                    <a:pt x="1038682" y="1784108"/>
                  </a:lnTo>
                  <a:lnTo>
                    <a:pt x="1042924" y="1786623"/>
                  </a:lnTo>
                  <a:lnTo>
                    <a:pt x="1043800" y="1787156"/>
                  </a:lnTo>
                  <a:lnTo>
                    <a:pt x="1049553" y="1788033"/>
                  </a:lnTo>
                  <a:lnTo>
                    <a:pt x="1061186" y="1785848"/>
                  </a:lnTo>
                  <a:lnTo>
                    <a:pt x="1067054" y="1782089"/>
                  </a:lnTo>
                  <a:lnTo>
                    <a:pt x="1070571" y="1776247"/>
                  </a:lnTo>
                  <a:lnTo>
                    <a:pt x="1073746" y="1767598"/>
                  </a:lnTo>
                  <a:close/>
                </a:path>
                <a:path w="2376170" h="2573654">
                  <a:moveTo>
                    <a:pt x="1151699" y="1389748"/>
                  </a:moveTo>
                  <a:lnTo>
                    <a:pt x="1128331" y="1394142"/>
                  </a:lnTo>
                  <a:lnTo>
                    <a:pt x="1131316" y="1397774"/>
                  </a:lnTo>
                  <a:lnTo>
                    <a:pt x="1135938" y="1399286"/>
                  </a:lnTo>
                  <a:lnTo>
                    <a:pt x="1151699" y="1389748"/>
                  </a:lnTo>
                  <a:close/>
                </a:path>
                <a:path w="2376170" h="2573654">
                  <a:moveTo>
                    <a:pt x="1152283" y="1383487"/>
                  </a:moveTo>
                  <a:lnTo>
                    <a:pt x="1147762" y="1378038"/>
                  </a:lnTo>
                  <a:lnTo>
                    <a:pt x="1143393" y="1372692"/>
                  </a:lnTo>
                  <a:lnTo>
                    <a:pt x="1135392" y="1371815"/>
                  </a:lnTo>
                  <a:lnTo>
                    <a:pt x="1124496" y="1380858"/>
                  </a:lnTo>
                  <a:lnTo>
                    <a:pt x="1123759" y="1388833"/>
                  </a:lnTo>
                  <a:lnTo>
                    <a:pt x="1128026" y="1394053"/>
                  </a:lnTo>
                  <a:lnTo>
                    <a:pt x="1128229" y="1394015"/>
                  </a:lnTo>
                  <a:lnTo>
                    <a:pt x="1151712" y="1389608"/>
                  </a:lnTo>
                  <a:lnTo>
                    <a:pt x="1152283" y="1383487"/>
                  </a:lnTo>
                  <a:close/>
                </a:path>
                <a:path w="2376170" h="2573654">
                  <a:moveTo>
                    <a:pt x="1185595" y="1491551"/>
                  </a:moveTo>
                  <a:lnTo>
                    <a:pt x="1179677" y="1485392"/>
                  </a:lnTo>
                  <a:lnTo>
                    <a:pt x="1173899" y="1479194"/>
                  </a:lnTo>
                  <a:lnTo>
                    <a:pt x="1164183" y="1478927"/>
                  </a:lnTo>
                  <a:lnTo>
                    <a:pt x="1151966" y="1490599"/>
                  </a:lnTo>
                  <a:lnTo>
                    <a:pt x="1151686" y="1500301"/>
                  </a:lnTo>
                  <a:lnTo>
                    <a:pt x="1157363" y="1506372"/>
                  </a:lnTo>
                  <a:lnTo>
                    <a:pt x="1157503" y="1506626"/>
                  </a:lnTo>
                  <a:lnTo>
                    <a:pt x="1161148" y="1510423"/>
                  </a:lnTo>
                  <a:lnTo>
                    <a:pt x="1166469" y="1511935"/>
                  </a:lnTo>
                  <a:lnTo>
                    <a:pt x="1174178" y="1510499"/>
                  </a:lnTo>
                  <a:lnTo>
                    <a:pt x="1176997" y="1509128"/>
                  </a:lnTo>
                  <a:lnTo>
                    <a:pt x="1179131" y="1507045"/>
                  </a:lnTo>
                  <a:lnTo>
                    <a:pt x="1185291" y="1501127"/>
                  </a:lnTo>
                  <a:lnTo>
                    <a:pt x="1185595" y="1491551"/>
                  </a:lnTo>
                  <a:close/>
                </a:path>
                <a:path w="2376170" h="2573654">
                  <a:moveTo>
                    <a:pt x="1216825" y="1615833"/>
                  </a:moveTo>
                  <a:lnTo>
                    <a:pt x="1215097" y="1609166"/>
                  </a:lnTo>
                  <a:lnTo>
                    <a:pt x="1210818" y="1603527"/>
                  </a:lnTo>
                  <a:lnTo>
                    <a:pt x="1204671" y="1599946"/>
                  </a:lnTo>
                  <a:lnTo>
                    <a:pt x="1197864" y="1599057"/>
                  </a:lnTo>
                  <a:lnTo>
                    <a:pt x="1191196" y="1600784"/>
                  </a:lnTo>
                  <a:lnTo>
                    <a:pt x="1185506" y="1605064"/>
                  </a:lnTo>
                  <a:lnTo>
                    <a:pt x="1181925" y="1611210"/>
                  </a:lnTo>
                  <a:lnTo>
                    <a:pt x="1181023" y="1618030"/>
                  </a:lnTo>
                  <a:lnTo>
                    <a:pt x="1182751" y="1624685"/>
                  </a:lnTo>
                  <a:lnTo>
                    <a:pt x="1187043" y="1630387"/>
                  </a:lnTo>
                  <a:lnTo>
                    <a:pt x="1191387" y="1634185"/>
                  </a:lnTo>
                  <a:lnTo>
                    <a:pt x="1196962" y="1635518"/>
                  </a:lnTo>
                  <a:lnTo>
                    <a:pt x="1206017" y="1633816"/>
                  </a:lnTo>
                  <a:lnTo>
                    <a:pt x="1209713" y="1631861"/>
                  </a:lnTo>
                  <a:lnTo>
                    <a:pt x="1212354" y="1628851"/>
                  </a:lnTo>
                  <a:lnTo>
                    <a:pt x="1215936" y="1622679"/>
                  </a:lnTo>
                  <a:lnTo>
                    <a:pt x="1216825" y="1615833"/>
                  </a:lnTo>
                  <a:close/>
                </a:path>
                <a:path w="2376170" h="2573654">
                  <a:moveTo>
                    <a:pt x="1251623" y="1747075"/>
                  </a:moveTo>
                  <a:lnTo>
                    <a:pt x="1248968" y="1739646"/>
                  </a:lnTo>
                  <a:lnTo>
                    <a:pt x="1243495" y="1733550"/>
                  </a:lnTo>
                  <a:lnTo>
                    <a:pt x="1236116" y="1730146"/>
                  </a:lnTo>
                  <a:lnTo>
                    <a:pt x="1228242" y="1729841"/>
                  </a:lnTo>
                  <a:lnTo>
                    <a:pt x="1220825" y="1732495"/>
                  </a:lnTo>
                  <a:lnTo>
                    <a:pt x="1214805" y="1737969"/>
                  </a:lnTo>
                  <a:lnTo>
                    <a:pt x="1211313" y="1745335"/>
                  </a:lnTo>
                  <a:lnTo>
                    <a:pt x="1210957" y="1753184"/>
                  </a:lnTo>
                  <a:lnTo>
                    <a:pt x="1213599" y="1760601"/>
                  </a:lnTo>
                  <a:lnTo>
                    <a:pt x="1219073" y="1766684"/>
                  </a:lnTo>
                  <a:lnTo>
                    <a:pt x="1223937" y="1770253"/>
                  </a:lnTo>
                  <a:lnTo>
                    <a:pt x="1229626" y="1771421"/>
                  </a:lnTo>
                  <a:lnTo>
                    <a:pt x="1240028" y="1769465"/>
                  </a:lnTo>
                  <a:lnTo>
                    <a:pt x="1244536" y="1766671"/>
                  </a:lnTo>
                  <a:lnTo>
                    <a:pt x="1247800" y="1762417"/>
                  </a:lnTo>
                  <a:lnTo>
                    <a:pt x="1251280" y="1754962"/>
                  </a:lnTo>
                  <a:lnTo>
                    <a:pt x="1251623" y="1747075"/>
                  </a:lnTo>
                  <a:close/>
                </a:path>
                <a:path w="2376170" h="2573654">
                  <a:moveTo>
                    <a:pt x="1290548" y="1898523"/>
                  </a:moveTo>
                  <a:lnTo>
                    <a:pt x="1290116" y="1889633"/>
                  </a:lnTo>
                  <a:lnTo>
                    <a:pt x="1286383" y="1881543"/>
                  </a:lnTo>
                  <a:lnTo>
                    <a:pt x="1279626" y="1875243"/>
                  </a:lnTo>
                  <a:lnTo>
                    <a:pt x="1270990" y="1872132"/>
                  </a:lnTo>
                  <a:lnTo>
                    <a:pt x="1262113" y="1872589"/>
                  </a:lnTo>
                  <a:lnTo>
                    <a:pt x="1254036" y="1876348"/>
                  </a:lnTo>
                  <a:lnTo>
                    <a:pt x="1247813" y="1883181"/>
                  </a:lnTo>
                  <a:lnTo>
                    <a:pt x="1244701" y="1891817"/>
                  </a:lnTo>
                  <a:lnTo>
                    <a:pt x="1245158" y="1900707"/>
                  </a:lnTo>
                  <a:lnTo>
                    <a:pt x="1248918" y="1908771"/>
                  </a:lnTo>
                  <a:lnTo>
                    <a:pt x="1255687" y="1914944"/>
                  </a:lnTo>
                  <a:lnTo>
                    <a:pt x="1255522" y="1914969"/>
                  </a:lnTo>
                  <a:lnTo>
                    <a:pt x="1256106" y="1915325"/>
                  </a:lnTo>
                  <a:lnTo>
                    <a:pt x="1260678" y="1918131"/>
                  </a:lnTo>
                  <a:lnTo>
                    <a:pt x="1266431" y="1919008"/>
                  </a:lnTo>
                  <a:lnTo>
                    <a:pt x="1278064" y="1916823"/>
                  </a:lnTo>
                  <a:lnTo>
                    <a:pt x="1283931" y="1913064"/>
                  </a:lnTo>
                  <a:lnTo>
                    <a:pt x="1287449" y="1907222"/>
                  </a:lnTo>
                  <a:lnTo>
                    <a:pt x="1290548" y="1898523"/>
                  </a:lnTo>
                  <a:close/>
                </a:path>
                <a:path w="2376170" h="2573654">
                  <a:moveTo>
                    <a:pt x="1312113" y="1585760"/>
                  </a:moveTo>
                  <a:lnTo>
                    <a:pt x="1288846" y="1590141"/>
                  </a:lnTo>
                  <a:lnTo>
                    <a:pt x="1291831" y="1593773"/>
                  </a:lnTo>
                  <a:lnTo>
                    <a:pt x="1296454" y="1595285"/>
                  </a:lnTo>
                  <a:lnTo>
                    <a:pt x="1312113" y="1585760"/>
                  </a:lnTo>
                  <a:close/>
                </a:path>
                <a:path w="2376170" h="2573654">
                  <a:moveTo>
                    <a:pt x="1312799" y="1579473"/>
                  </a:moveTo>
                  <a:lnTo>
                    <a:pt x="1308277" y="1574025"/>
                  </a:lnTo>
                  <a:lnTo>
                    <a:pt x="1303921" y="1568691"/>
                  </a:lnTo>
                  <a:lnTo>
                    <a:pt x="1295781" y="1567840"/>
                  </a:lnTo>
                  <a:lnTo>
                    <a:pt x="1290472" y="1572336"/>
                  </a:lnTo>
                  <a:lnTo>
                    <a:pt x="1284998" y="1576730"/>
                  </a:lnTo>
                  <a:lnTo>
                    <a:pt x="1284147" y="1584858"/>
                  </a:lnTo>
                  <a:lnTo>
                    <a:pt x="1288542" y="1590052"/>
                  </a:lnTo>
                  <a:lnTo>
                    <a:pt x="1288745" y="1590014"/>
                  </a:lnTo>
                  <a:lnTo>
                    <a:pt x="1312125" y="1585620"/>
                  </a:lnTo>
                  <a:lnTo>
                    <a:pt x="1312799" y="1579473"/>
                  </a:lnTo>
                  <a:close/>
                </a:path>
                <a:path w="2376170" h="2573654">
                  <a:moveTo>
                    <a:pt x="1360373" y="1674799"/>
                  </a:moveTo>
                  <a:lnTo>
                    <a:pt x="1354594" y="1668614"/>
                  </a:lnTo>
                  <a:lnTo>
                    <a:pt x="1348676" y="1662442"/>
                  </a:lnTo>
                  <a:lnTo>
                    <a:pt x="1339100" y="1662137"/>
                  </a:lnTo>
                  <a:lnTo>
                    <a:pt x="1332941" y="1668056"/>
                  </a:lnTo>
                  <a:lnTo>
                    <a:pt x="1326908" y="1673948"/>
                  </a:lnTo>
                  <a:lnTo>
                    <a:pt x="1326603" y="1683524"/>
                  </a:lnTo>
                  <a:lnTo>
                    <a:pt x="1332407" y="1689569"/>
                  </a:lnTo>
                  <a:lnTo>
                    <a:pt x="1332407" y="1689849"/>
                  </a:lnTo>
                  <a:lnTo>
                    <a:pt x="1336065" y="1693633"/>
                  </a:lnTo>
                  <a:lnTo>
                    <a:pt x="1341247" y="1695183"/>
                  </a:lnTo>
                  <a:lnTo>
                    <a:pt x="1349082" y="1693710"/>
                  </a:lnTo>
                  <a:lnTo>
                    <a:pt x="1351775" y="1692363"/>
                  </a:lnTo>
                  <a:lnTo>
                    <a:pt x="1354035" y="1690268"/>
                  </a:lnTo>
                  <a:lnTo>
                    <a:pt x="1360208" y="1684350"/>
                  </a:lnTo>
                  <a:lnTo>
                    <a:pt x="1360373" y="1674799"/>
                  </a:lnTo>
                  <a:close/>
                </a:path>
                <a:path w="2376170" h="2573654">
                  <a:moveTo>
                    <a:pt x="1406537" y="1784007"/>
                  </a:moveTo>
                  <a:lnTo>
                    <a:pt x="1404823" y="1777352"/>
                  </a:lnTo>
                  <a:lnTo>
                    <a:pt x="1400530" y="1771650"/>
                  </a:lnTo>
                  <a:lnTo>
                    <a:pt x="1394307" y="1768094"/>
                  </a:lnTo>
                  <a:lnTo>
                    <a:pt x="1387449" y="1767205"/>
                  </a:lnTo>
                  <a:lnTo>
                    <a:pt x="1380769" y="1768932"/>
                  </a:lnTo>
                  <a:lnTo>
                    <a:pt x="1375079" y="1773212"/>
                  </a:lnTo>
                  <a:lnTo>
                    <a:pt x="1371498" y="1779384"/>
                  </a:lnTo>
                  <a:lnTo>
                    <a:pt x="1370609" y="1786229"/>
                  </a:lnTo>
                  <a:lnTo>
                    <a:pt x="1372336" y="1792897"/>
                  </a:lnTo>
                  <a:lnTo>
                    <a:pt x="1376616" y="1798535"/>
                  </a:lnTo>
                  <a:lnTo>
                    <a:pt x="1376743" y="1798510"/>
                  </a:lnTo>
                  <a:lnTo>
                    <a:pt x="1381099" y="1802307"/>
                  </a:lnTo>
                  <a:lnTo>
                    <a:pt x="1405648" y="1790827"/>
                  </a:lnTo>
                  <a:lnTo>
                    <a:pt x="1406537" y="1784007"/>
                  </a:lnTo>
                  <a:close/>
                </a:path>
                <a:path w="2376170" h="2573654">
                  <a:moveTo>
                    <a:pt x="1455267" y="1897748"/>
                  </a:moveTo>
                  <a:lnTo>
                    <a:pt x="1452613" y="1890318"/>
                  </a:lnTo>
                  <a:lnTo>
                    <a:pt x="1447139" y="1884222"/>
                  </a:lnTo>
                  <a:lnTo>
                    <a:pt x="1439697" y="1880806"/>
                  </a:lnTo>
                  <a:lnTo>
                    <a:pt x="1431810" y="1880463"/>
                  </a:lnTo>
                  <a:lnTo>
                    <a:pt x="1424368" y="1883067"/>
                  </a:lnTo>
                  <a:lnTo>
                    <a:pt x="1418285" y="1888528"/>
                  </a:lnTo>
                  <a:lnTo>
                    <a:pt x="1414868" y="1895970"/>
                  </a:lnTo>
                  <a:lnTo>
                    <a:pt x="1414538" y="1903857"/>
                  </a:lnTo>
                  <a:lnTo>
                    <a:pt x="1417180" y="1911286"/>
                  </a:lnTo>
                  <a:lnTo>
                    <a:pt x="1422717" y="1917357"/>
                  </a:lnTo>
                  <a:lnTo>
                    <a:pt x="1427454" y="1920951"/>
                  </a:lnTo>
                  <a:lnTo>
                    <a:pt x="1433271" y="1922094"/>
                  </a:lnTo>
                  <a:lnTo>
                    <a:pt x="1443672" y="1920151"/>
                  </a:lnTo>
                  <a:lnTo>
                    <a:pt x="1448181" y="1917344"/>
                  </a:lnTo>
                  <a:lnTo>
                    <a:pt x="1451444" y="1913089"/>
                  </a:lnTo>
                  <a:lnTo>
                    <a:pt x="1454924" y="1905635"/>
                  </a:lnTo>
                  <a:lnTo>
                    <a:pt x="1455267" y="1897748"/>
                  </a:lnTo>
                  <a:close/>
                </a:path>
                <a:path w="2376170" h="2573654">
                  <a:moveTo>
                    <a:pt x="1473187" y="1775498"/>
                  </a:moveTo>
                  <a:lnTo>
                    <a:pt x="1468666" y="1770049"/>
                  </a:lnTo>
                  <a:lnTo>
                    <a:pt x="1464297" y="1764715"/>
                  </a:lnTo>
                  <a:lnTo>
                    <a:pt x="1456296" y="1763839"/>
                  </a:lnTo>
                  <a:lnTo>
                    <a:pt x="1450848" y="1768360"/>
                  </a:lnTo>
                  <a:lnTo>
                    <a:pt x="1445514" y="1772716"/>
                  </a:lnTo>
                  <a:lnTo>
                    <a:pt x="1444637" y="1780717"/>
                  </a:lnTo>
                  <a:lnTo>
                    <a:pt x="1444739" y="1780844"/>
                  </a:lnTo>
                  <a:lnTo>
                    <a:pt x="1450365" y="1787626"/>
                  </a:lnTo>
                  <a:lnTo>
                    <a:pt x="1452079" y="1789823"/>
                  </a:lnTo>
                  <a:lnTo>
                    <a:pt x="1456702" y="1791335"/>
                  </a:lnTo>
                  <a:lnTo>
                    <a:pt x="1463192" y="1790115"/>
                  </a:lnTo>
                  <a:lnTo>
                    <a:pt x="1465122" y="1789188"/>
                  </a:lnTo>
                  <a:lnTo>
                    <a:pt x="1466837" y="1787893"/>
                  </a:lnTo>
                  <a:lnTo>
                    <a:pt x="1472311" y="1783499"/>
                  </a:lnTo>
                  <a:lnTo>
                    <a:pt x="1473187" y="1775498"/>
                  </a:lnTo>
                  <a:close/>
                </a:path>
                <a:path w="2376170" h="2573654">
                  <a:moveTo>
                    <a:pt x="1507629" y="2029104"/>
                  </a:moveTo>
                  <a:lnTo>
                    <a:pt x="1507197" y="2020214"/>
                  </a:lnTo>
                  <a:lnTo>
                    <a:pt x="1503476" y="2012137"/>
                  </a:lnTo>
                  <a:lnTo>
                    <a:pt x="1496720" y="2005901"/>
                  </a:lnTo>
                  <a:lnTo>
                    <a:pt x="1488084" y="2002815"/>
                  </a:lnTo>
                  <a:lnTo>
                    <a:pt x="1479219" y="2003298"/>
                  </a:lnTo>
                  <a:lnTo>
                    <a:pt x="1471142" y="2007069"/>
                  </a:lnTo>
                  <a:lnTo>
                    <a:pt x="1464906" y="2013839"/>
                  </a:lnTo>
                  <a:lnTo>
                    <a:pt x="1461731" y="2022576"/>
                  </a:lnTo>
                  <a:lnTo>
                    <a:pt x="1462151" y="2031492"/>
                  </a:lnTo>
                  <a:lnTo>
                    <a:pt x="1465910" y="2039581"/>
                  </a:lnTo>
                  <a:lnTo>
                    <a:pt x="1472653" y="2045741"/>
                  </a:lnTo>
                  <a:lnTo>
                    <a:pt x="1476844" y="2048116"/>
                  </a:lnTo>
                  <a:lnTo>
                    <a:pt x="1477746" y="2048649"/>
                  </a:lnTo>
                  <a:lnTo>
                    <a:pt x="1483512" y="2049526"/>
                  </a:lnTo>
                  <a:lnTo>
                    <a:pt x="1495132" y="2047341"/>
                  </a:lnTo>
                  <a:lnTo>
                    <a:pt x="1501000" y="2043582"/>
                  </a:lnTo>
                  <a:lnTo>
                    <a:pt x="1504518" y="2037740"/>
                  </a:lnTo>
                  <a:lnTo>
                    <a:pt x="1507629" y="2029104"/>
                  </a:lnTo>
                  <a:close/>
                </a:path>
                <a:path w="2376170" h="2573654">
                  <a:moveTo>
                    <a:pt x="1535557" y="1857971"/>
                  </a:moveTo>
                  <a:lnTo>
                    <a:pt x="1529638" y="1851799"/>
                  </a:lnTo>
                  <a:lnTo>
                    <a:pt x="1523860" y="1845614"/>
                  </a:lnTo>
                  <a:lnTo>
                    <a:pt x="1514144" y="1845335"/>
                  </a:lnTo>
                  <a:lnTo>
                    <a:pt x="1507985" y="1851253"/>
                  </a:lnTo>
                  <a:lnTo>
                    <a:pt x="1501787" y="1857032"/>
                  </a:lnTo>
                  <a:lnTo>
                    <a:pt x="1501648" y="1866709"/>
                  </a:lnTo>
                  <a:lnTo>
                    <a:pt x="1507324" y="1872792"/>
                  </a:lnTo>
                  <a:lnTo>
                    <a:pt x="1507451" y="1873046"/>
                  </a:lnTo>
                  <a:lnTo>
                    <a:pt x="1511109" y="1876831"/>
                  </a:lnTo>
                  <a:lnTo>
                    <a:pt x="1516430" y="1878355"/>
                  </a:lnTo>
                  <a:lnTo>
                    <a:pt x="1524139" y="1876907"/>
                  </a:lnTo>
                  <a:lnTo>
                    <a:pt x="1526959" y="1875536"/>
                  </a:lnTo>
                  <a:lnTo>
                    <a:pt x="1529080" y="1873453"/>
                  </a:lnTo>
                  <a:lnTo>
                    <a:pt x="1535252" y="1867535"/>
                  </a:lnTo>
                  <a:lnTo>
                    <a:pt x="1535557" y="1857971"/>
                  </a:lnTo>
                  <a:close/>
                </a:path>
                <a:path w="2376170" h="2573654">
                  <a:moveTo>
                    <a:pt x="1595843" y="1952205"/>
                  </a:moveTo>
                  <a:lnTo>
                    <a:pt x="1594116" y="1945551"/>
                  </a:lnTo>
                  <a:lnTo>
                    <a:pt x="1589836" y="1939848"/>
                  </a:lnTo>
                  <a:lnTo>
                    <a:pt x="1583690" y="1936280"/>
                  </a:lnTo>
                  <a:lnTo>
                    <a:pt x="1576870" y="1935378"/>
                  </a:lnTo>
                  <a:lnTo>
                    <a:pt x="1570215" y="1937105"/>
                  </a:lnTo>
                  <a:lnTo>
                    <a:pt x="1564513" y="1941385"/>
                  </a:lnTo>
                  <a:lnTo>
                    <a:pt x="1560931" y="1947545"/>
                  </a:lnTo>
                  <a:lnTo>
                    <a:pt x="1560042" y="1954352"/>
                  </a:lnTo>
                  <a:lnTo>
                    <a:pt x="1561769" y="1961019"/>
                  </a:lnTo>
                  <a:lnTo>
                    <a:pt x="1566049" y="1966709"/>
                  </a:lnTo>
                  <a:lnTo>
                    <a:pt x="1566075" y="1966849"/>
                  </a:lnTo>
                  <a:lnTo>
                    <a:pt x="1570431" y="1970646"/>
                  </a:lnTo>
                  <a:lnTo>
                    <a:pt x="1575993" y="1971979"/>
                  </a:lnTo>
                  <a:lnTo>
                    <a:pt x="1585048" y="1970278"/>
                  </a:lnTo>
                  <a:lnTo>
                    <a:pt x="1588719" y="1968195"/>
                  </a:lnTo>
                  <a:lnTo>
                    <a:pt x="1591373" y="1965172"/>
                  </a:lnTo>
                  <a:lnTo>
                    <a:pt x="1594954" y="1959025"/>
                  </a:lnTo>
                  <a:lnTo>
                    <a:pt x="1595843" y="1952205"/>
                  </a:lnTo>
                  <a:close/>
                </a:path>
                <a:path w="2376170" h="2573654">
                  <a:moveTo>
                    <a:pt x="1633588" y="1971662"/>
                  </a:moveTo>
                  <a:lnTo>
                    <a:pt x="1633499" y="1971535"/>
                  </a:lnTo>
                  <a:lnTo>
                    <a:pt x="1624825" y="1960714"/>
                  </a:lnTo>
                  <a:lnTo>
                    <a:pt x="1616849" y="1959965"/>
                  </a:lnTo>
                  <a:lnTo>
                    <a:pt x="1605902" y="1968741"/>
                  </a:lnTo>
                  <a:lnTo>
                    <a:pt x="1605178" y="1976856"/>
                  </a:lnTo>
                  <a:lnTo>
                    <a:pt x="1609674" y="1982165"/>
                  </a:lnTo>
                  <a:lnTo>
                    <a:pt x="1612620" y="1985949"/>
                  </a:lnTo>
                  <a:lnTo>
                    <a:pt x="1617243" y="1987461"/>
                  </a:lnTo>
                  <a:lnTo>
                    <a:pt x="1623733" y="1986241"/>
                  </a:lnTo>
                  <a:lnTo>
                    <a:pt x="1625663" y="1985327"/>
                  </a:lnTo>
                  <a:lnTo>
                    <a:pt x="1627378" y="1984019"/>
                  </a:lnTo>
                  <a:lnTo>
                    <a:pt x="1632851" y="1979637"/>
                  </a:lnTo>
                  <a:lnTo>
                    <a:pt x="1633588" y="1971662"/>
                  </a:lnTo>
                  <a:close/>
                </a:path>
                <a:path w="2376170" h="2573654">
                  <a:moveTo>
                    <a:pt x="1658912" y="2048421"/>
                  </a:moveTo>
                  <a:lnTo>
                    <a:pt x="1656257" y="2040991"/>
                  </a:lnTo>
                  <a:lnTo>
                    <a:pt x="1650784" y="2034895"/>
                  </a:lnTo>
                  <a:lnTo>
                    <a:pt x="1643329" y="2031428"/>
                  </a:lnTo>
                  <a:lnTo>
                    <a:pt x="1635442" y="2031085"/>
                  </a:lnTo>
                  <a:lnTo>
                    <a:pt x="1628013" y="2033727"/>
                  </a:lnTo>
                  <a:lnTo>
                    <a:pt x="1621929" y="2039200"/>
                  </a:lnTo>
                  <a:lnTo>
                    <a:pt x="1618526" y="2046643"/>
                  </a:lnTo>
                  <a:lnTo>
                    <a:pt x="1618234" y="2054517"/>
                  </a:lnTo>
                  <a:lnTo>
                    <a:pt x="1620888" y="2061946"/>
                  </a:lnTo>
                  <a:lnTo>
                    <a:pt x="1626362" y="2068042"/>
                  </a:lnTo>
                  <a:lnTo>
                    <a:pt x="1631099" y="2071624"/>
                  </a:lnTo>
                  <a:lnTo>
                    <a:pt x="1636915" y="2072767"/>
                  </a:lnTo>
                  <a:lnTo>
                    <a:pt x="1647177" y="2070849"/>
                  </a:lnTo>
                  <a:lnTo>
                    <a:pt x="1651825" y="2068017"/>
                  </a:lnTo>
                  <a:lnTo>
                    <a:pt x="1655089" y="2063762"/>
                  </a:lnTo>
                  <a:lnTo>
                    <a:pt x="1658569" y="2056307"/>
                  </a:lnTo>
                  <a:lnTo>
                    <a:pt x="1658912" y="2048421"/>
                  </a:lnTo>
                  <a:close/>
                </a:path>
                <a:path w="2376170" h="2573654">
                  <a:moveTo>
                    <a:pt x="1710334" y="2041207"/>
                  </a:moveTo>
                  <a:lnTo>
                    <a:pt x="1704416" y="2035048"/>
                  </a:lnTo>
                  <a:lnTo>
                    <a:pt x="1698637" y="2028850"/>
                  </a:lnTo>
                  <a:lnTo>
                    <a:pt x="1689061" y="2028558"/>
                  </a:lnTo>
                  <a:lnTo>
                    <a:pt x="1676831" y="2040229"/>
                  </a:lnTo>
                  <a:lnTo>
                    <a:pt x="1676565" y="2049932"/>
                  </a:lnTo>
                  <a:lnTo>
                    <a:pt x="1682369" y="2055977"/>
                  </a:lnTo>
                  <a:lnTo>
                    <a:pt x="1682508" y="2056231"/>
                  </a:lnTo>
                  <a:lnTo>
                    <a:pt x="1686153" y="2060028"/>
                  </a:lnTo>
                  <a:lnTo>
                    <a:pt x="1691474" y="2061540"/>
                  </a:lnTo>
                  <a:lnTo>
                    <a:pt x="1699183" y="2060092"/>
                  </a:lnTo>
                  <a:lnTo>
                    <a:pt x="1701863" y="2058758"/>
                  </a:lnTo>
                  <a:lnTo>
                    <a:pt x="1710029" y="2050783"/>
                  </a:lnTo>
                  <a:lnTo>
                    <a:pt x="1710334" y="2041207"/>
                  </a:lnTo>
                  <a:close/>
                </a:path>
                <a:path w="2376170" h="2573654">
                  <a:moveTo>
                    <a:pt x="1724787" y="2160168"/>
                  </a:moveTo>
                  <a:lnTo>
                    <a:pt x="1724304" y="2151291"/>
                  </a:lnTo>
                  <a:lnTo>
                    <a:pt x="1720532" y="2143226"/>
                  </a:lnTo>
                  <a:lnTo>
                    <a:pt x="1713763" y="2136991"/>
                  </a:lnTo>
                  <a:lnTo>
                    <a:pt x="1705051" y="2133828"/>
                  </a:lnTo>
                  <a:lnTo>
                    <a:pt x="1696173" y="2134273"/>
                  </a:lnTo>
                  <a:lnTo>
                    <a:pt x="1688134" y="2138019"/>
                  </a:lnTo>
                  <a:lnTo>
                    <a:pt x="1681924" y="2144788"/>
                  </a:lnTo>
                  <a:lnTo>
                    <a:pt x="1678749" y="2153501"/>
                  </a:lnTo>
                  <a:lnTo>
                    <a:pt x="1679155" y="2162378"/>
                  </a:lnTo>
                  <a:lnTo>
                    <a:pt x="1682902" y="2170417"/>
                  </a:lnTo>
                  <a:lnTo>
                    <a:pt x="1689722" y="2176627"/>
                  </a:lnTo>
                  <a:lnTo>
                    <a:pt x="1689862" y="2176602"/>
                  </a:lnTo>
                  <a:lnTo>
                    <a:pt x="1694916" y="2179713"/>
                  </a:lnTo>
                  <a:lnTo>
                    <a:pt x="1700542" y="2180615"/>
                  </a:lnTo>
                  <a:lnTo>
                    <a:pt x="1712302" y="2178405"/>
                  </a:lnTo>
                  <a:lnTo>
                    <a:pt x="1718170" y="2174646"/>
                  </a:lnTo>
                  <a:lnTo>
                    <a:pt x="1721700" y="2168804"/>
                  </a:lnTo>
                  <a:lnTo>
                    <a:pt x="1724787" y="2160168"/>
                  </a:lnTo>
                  <a:close/>
                </a:path>
                <a:path w="2376170" h="2573654">
                  <a:moveTo>
                    <a:pt x="1785556" y="2120341"/>
                  </a:moveTo>
                  <a:lnTo>
                    <a:pt x="1783829" y="2113673"/>
                  </a:lnTo>
                  <a:lnTo>
                    <a:pt x="1779549" y="2107984"/>
                  </a:lnTo>
                  <a:lnTo>
                    <a:pt x="1773313" y="2104415"/>
                  </a:lnTo>
                  <a:lnTo>
                    <a:pt x="1766468" y="2103526"/>
                  </a:lnTo>
                  <a:lnTo>
                    <a:pt x="1759788" y="2105253"/>
                  </a:lnTo>
                  <a:lnTo>
                    <a:pt x="1754085" y="2109546"/>
                  </a:lnTo>
                  <a:lnTo>
                    <a:pt x="1750504" y="2115693"/>
                  </a:lnTo>
                  <a:lnTo>
                    <a:pt x="1749615" y="2122500"/>
                  </a:lnTo>
                  <a:lnTo>
                    <a:pt x="1751342" y="2129167"/>
                  </a:lnTo>
                  <a:lnTo>
                    <a:pt x="1755622" y="2134857"/>
                  </a:lnTo>
                  <a:lnTo>
                    <a:pt x="1755762" y="2134832"/>
                  </a:lnTo>
                  <a:lnTo>
                    <a:pt x="1760118" y="2138642"/>
                  </a:lnTo>
                  <a:lnTo>
                    <a:pt x="1784654" y="2127148"/>
                  </a:lnTo>
                  <a:lnTo>
                    <a:pt x="1785556" y="2120341"/>
                  </a:lnTo>
                  <a:close/>
                </a:path>
                <a:path w="2376170" h="2573654">
                  <a:moveTo>
                    <a:pt x="1794383" y="2167610"/>
                  </a:moveTo>
                  <a:lnTo>
                    <a:pt x="1789861" y="2162162"/>
                  </a:lnTo>
                  <a:lnTo>
                    <a:pt x="1785467" y="2156688"/>
                  </a:lnTo>
                  <a:lnTo>
                    <a:pt x="1777492" y="2155939"/>
                  </a:lnTo>
                  <a:lnTo>
                    <a:pt x="1766544" y="2164715"/>
                  </a:lnTo>
                  <a:lnTo>
                    <a:pt x="1765668" y="2172716"/>
                  </a:lnTo>
                  <a:lnTo>
                    <a:pt x="1770189" y="2178164"/>
                  </a:lnTo>
                  <a:lnTo>
                    <a:pt x="1770329" y="2178139"/>
                  </a:lnTo>
                  <a:lnTo>
                    <a:pt x="1773415" y="2181898"/>
                  </a:lnTo>
                  <a:lnTo>
                    <a:pt x="1778038" y="2183409"/>
                  </a:lnTo>
                  <a:lnTo>
                    <a:pt x="1784527" y="2182190"/>
                  </a:lnTo>
                  <a:lnTo>
                    <a:pt x="1786458" y="2181275"/>
                  </a:lnTo>
                  <a:lnTo>
                    <a:pt x="1788172" y="2179967"/>
                  </a:lnTo>
                  <a:lnTo>
                    <a:pt x="1793646" y="2175586"/>
                  </a:lnTo>
                  <a:lnTo>
                    <a:pt x="1794383" y="2167610"/>
                  </a:lnTo>
                  <a:close/>
                </a:path>
                <a:path w="2376170" h="2573654">
                  <a:moveTo>
                    <a:pt x="1862632" y="2199081"/>
                  </a:moveTo>
                  <a:lnTo>
                    <a:pt x="1860029" y="2191639"/>
                  </a:lnTo>
                  <a:lnTo>
                    <a:pt x="1854568" y="2185555"/>
                  </a:lnTo>
                  <a:lnTo>
                    <a:pt x="1847113" y="2182076"/>
                  </a:lnTo>
                  <a:lnTo>
                    <a:pt x="1839226" y="2181733"/>
                  </a:lnTo>
                  <a:lnTo>
                    <a:pt x="1831797" y="2184374"/>
                  </a:lnTo>
                  <a:lnTo>
                    <a:pt x="1825713" y="2189848"/>
                  </a:lnTo>
                  <a:lnTo>
                    <a:pt x="1822234" y="2197303"/>
                  </a:lnTo>
                  <a:lnTo>
                    <a:pt x="1821891" y="2205190"/>
                  </a:lnTo>
                  <a:lnTo>
                    <a:pt x="1824532" y="2212619"/>
                  </a:lnTo>
                  <a:lnTo>
                    <a:pt x="1830006" y="2218715"/>
                  </a:lnTo>
                  <a:lnTo>
                    <a:pt x="1834845" y="2222144"/>
                  </a:lnTo>
                  <a:lnTo>
                    <a:pt x="1840687" y="2223427"/>
                  </a:lnTo>
                  <a:lnTo>
                    <a:pt x="1850961" y="2221496"/>
                  </a:lnTo>
                  <a:lnTo>
                    <a:pt x="1855609" y="2218664"/>
                  </a:lnTo>
                  <a:lnTo>
                    <a:pt x="1858873" y="2214410"/>
                  </a:lnTo>
                  <a:lnTo>
                    <a:pt x="1862289" y="2206968"/>
                  </a:lnTo>
                  <a:lnTo>
                    <a:pt x="1862632" y="2199081"/>
                  </a:lnTo>
                  <a:close/>
                </a:path>
                <a:path w="2376170" h="2573654">
                  <a:moveTo>
                    <a:pt x="1885505" y="2224379"/>
                  </a:moveTo>
                  <a:lnTo>
                    <a:pt x="1873681" y="2212048"/>
                  </a:lnTo>
                  <a:lnTo>
                    <a:pt x="1864106" y="2211743"/>
                  </a:lnTo>
                  <a:lnTo>
                    <a:pt x="1851774" y="2223579"/>
                  </a:lnTo>
                  <a:lnTo>
                    <a:pt x="1851609" y="2233130"/>
                  </a:lnTo>
                  <a:lnTo>
                    <a:pt x="1857273" y="2239200"/>
                  </a:lnTo>
                  <a:lnTo>
                    <a:pt x="1857413" y="2239454"/>
                  </a:lnTo>
                  <a:lnTo>
                    <a:pt x="1861070" y="2243239"/>
                  </a:lnTo>
                  <a:lnTo>
                    <a:pt x="1866392" y="2244763"/>
                  </a:lnTo>
                  <a:lnTo>
                    <a:pt x="1874088" y="2243315"/>
                  </a:lnTo>
                  <a:lnTo>
                    <a:pt x="1876780" y="2241969"/>
                  </a:lnTo>
                  <a:lnTo>
                    <a:pt x="1879041" y="2239873"/>
                  </a:lnTo>
                  <a:lnTo>
                    <a:pt x="1885213" y="2233955"/>
                  </a:lnTo>
                  <a:lnTo>
                    <a:pt x="1885505" y="2224379"/>
                  </a:lnTo>
                  <a:close/>
                </a:path>
                <a:path w="2376170" h="2573654">
                  <a:moveTo>
                    <a:pt x="1954187" y="2369756"/>
                  </a:moveTo>
                  <a:lnTo>
                    <a:pt x="1930920" y="2374125"/>
                  </a:lnTo>
                  <a:lnTo>
                    <a:pt x="1933905" y="2377757"/>
                  </a:lnTo>
                  <a:lnTo>
                    <a:pt x="1938667" y="2379243"/>
                  </a:lnTo>
                  <a:lnTo>
                    <a:pt x="1954187" y="2369756"/>
                  </a:lnTo>
                  <a:close/>
                </a:path>
                <a:path w="2376170" h="2573654">
                  <a:moveTo>
                    <a:pt x="1954872" y="2363470"/>
                  </a:moveTo>
                  <a:lnTo>
                    <a:pt x="1954771" y="2363343"/>
                  </a:lnTo>
                  <a:lnTo>
                    <a:pt x="1945830" y="2352573"/>
                  </a:lnTo>
                  <a:lnTo>
                    <a:pt x="1937854" y="2351824"/>
                  </a:lnTo>
                  <a:lnTo>
                    <a:pt x="1932546" y="2356332"/>
                  </a:lnTo>
                  <a:lnTo>
                    <a:pt x="1927072" y="2360714"/>
                  </a:lnTo>
                  <a:lnTo>
                    <a:pt x="1926196" y="2368715"/>
                  </a:lnTo>
                  <a:lnTo>
                    <a:pt x="1930615" y="2374036"/>
                  </a:lnTo>
                  <a:lnTo>
                    <a:pt x="1930819" y="2373998"/>
                  </a:lnTo>
                  <a:lnTo>
                    <a:pt x="1954199" y="2369616"/>
                  </a:lnTo>
                  <a:lnTo>
                    <a:pt x="1954872" y="2363470"/>
                  </a:lnTo>
                  <a:close/>
                </a:path>
                <a:path w="2376170" h="2573654">
                  <a:moveTo>
                    <a:pt x="1974837" y="2288400"/>
                  </a:moveTo>
                  <a:lnTo>
                    <a:pt x="1973110" y="2281745"/>
                  </a:lnTo>
                  <a:lnTo>
                    <a:pt x="1968817" y="2276043"/>
                  </a:lnTo>
                  <a:lnTo>
                    <a:pt x="1962670" y="2272461"/>
                  </a:lnTo>
                  <a:lnTo>
                    <a:pt x="1955863" y="2271572"/>
                  </a:lnTo>
                  <a:lnTo>
                    <a:pt x="1949196" y="2273300"/>
                  </a:lnTo>
                  <a:lnTo>
                    <a:pt x="1943506" y="2277580"/>
                  </a:lnTo>
                  <a:lnTo>
                    <a:pt x="1941093" y="2281783"/>
                  </a:lnTo>
                  <a:lnTo>
                    <a:pt x="1937473" y="2273909"/>
                  </a:lnTo>
                  <a:lnTo>
                    <a:pt x="1930730" y="2267661"/>
                  </a:lnTo>
                  <a:lnTo>
                    <a:pt x="1922005" y="2264587"/>
                  </a:lnTo>
                  <a:lnTo>
                    <a:pt x="1913102" y="2265083"/>
                  </a:lnTo>
                  <a:lnTo>
                    <a:pt x="1905012" y="2268855"/>
                  </a:lnTo>
                  <a:lnTo>
                    <a:pt x="1898777" y="2275624"/>
                  </a:lnTo>
                  <a:lnTo>
                    <a:pt x="1895665" y="2284272"/>
                  </a:lnTo>
                  <a:lnTo>
                    <a:pt x="1896122" y="2293150"/>
                  </a:lnTo>
                  <a:lnTo>
                    <a:pt x="1899881" y="2301214"/>
                  </a:lnTo>
                  <a:lnTo>
                    <a:pt x="1906701" y="2307437"/>
                  </a:lnTo>
                  <a:lnTo>
                    <a:pt x="1911769" y="2310549"/>
                  </a:lnTo>
                  <a:lnTo>
                    <a:pt x="1917534" y="2311425"/>
                  </a:lnTo>
                  <a:lnTo>
                    <a:pt x="1929155" y="2309241"/>
                  </a:lnTo>
                  <a:lnTo>
                    <a:pt x="1934997" y="2305342"/>
                  </a:lnTo>
                  <a:lnTo>
                    <a:pt x="1938528" y="2299512"/>
                  </a:lnTo>
                  <a:lnTo>
                    <a:pt x="1940153" y="2294979"/>
                  </a:lnTo>
                  <a:lnTo>
                    <a:pt x="1940775" y="2297341"/>
                  </a:lnTo>
                  <a:lnTo>
                    <a:pt x="1945068" y="2303030"/>
                  </a:lnTo>
                  <a:lnTo>
                    <a:pt x="1949411" y="2306840"/>
                  </a:lnTo>
                  <a:lnTo>
                    <a:pt x="1954987" y="2308174"/>
                  </a:lnTo>
                  <a:lnTo>
                    <a:pt x="1964042" y="2306472"/>
                  </a:lnTo>
                  <a:lnTo>
                    <a:pt x="1967712" y="2304377"/>
                  </a:lnTo>
                  <a:lnTo>
                    <a:pt x="1970354" y="2301367"/>
                  </a:lnTo>
                  <a:lnTo>
                    <a:pt x="1973935" y="2295220"/>
                  </a:lnTo>
                  <a:lnTo>
                    <a:pt x="1974837" y="2288400"/>
                  </a:lnTo>
                  <a:close/>
                </a:path>
                <a:path w="2376170" h="2573654">
                  <a:moveTo>
                    <a:pt x="2060282" y="2407628"/>
                  </a:moveTo>
                  <a:lnTo>
                    <a:pt x="2054504" y="2401430"/>
                  </a:lnTo>
                  <a:lnTo>
                    <a:pt x="2048586" y="2395270"/>
                  </a:lnTo>
                  <a:lnTo>
                    <a:pt x="2039023" y="2394966"/>
                  </a:lnTo>
                  <a:lnTo>
                    <a:pt x="2032850" y="2400884"/>
                  </a:lnTo>
                  <a:lnTo>
                    <a:pt x="2026818" y="2406777"/>
                  </a:lnTo>
                  <a:lnTo>
                    <a:pt x="2026513" y="2416340"/>
                  </a:lnTo>
                  <a:lnTo>
                    <a:pt x="2032317" y="2422385"/>
                  </a:lnTo>
                  <a:lnTo>
                    <a:pt x="2032457" y="2422639"/>
                  </a:lnTo>
                  <a:lnTo>
                    <a:pt x="2036114" y="2426436"/>
                  </a:lnTo>
                  <a:lnTo>
                    <a:pt x="2041296" y="2427986"/>
                  </a:lnTo>
                  <a:lnTo>
                    <a:pt x="2049145" y="2426512"/>
                  </a:lnTo>
                  <a:lnTo>
                    <a:pt x="2051824" y="2425166"/>
                  </a:lnTo>
                  <a:lnTo>
                    <a:pt x="2053958" y="2423083"/>
                  </a:lnTo>
                  <a:lnTo>
                    <a:pt x="2060117" y="2417165"/>
                  </a:lnTo>
                  <a:lnTo>
                    <a:pt x="2060282" y="2407628"/>
                  </a:lnTo>
                  <a:close/>
                </a:path>
                <a:path w="2376170" h="2573654">
                  <a:moveTo>
                    <a:pt x="2066213" y="2349741"/>
                  </a:moveTo>
                  <a:lnTo>
                    <a:pt x="2063559" y="2342337"/>
                  </a:lnTo>
                  <a:lnTo>
                    <a:pt x="2058073" y="2336254"/>
                  </a:lnTo>
                  <a:lnTo>
                    <a:pt x="2050707" y="2332761"/>
                  </a:lnTo>
                  <a:lnTo>
                    <a:pt x="2042858" y="2332405"/>
                  </a:lnTo>
                  <a:lnTo>
                    <a:pt x="2035441" y="2335047"/>
                  </a:lnTo>
                  <a:lnTo>
                    <a:pt x="2029358" y="2340521"/>
                  </a:lnTo>
                  <a:lnTo>
                    <a:pt x="2025878" y="2347976"/>
                  </a:lnTo>
                  <a:lnTo>
                    <a:pt x="2025535" y="2355862"/>
                  </a:lnTo>
                  <a:lnTo>
                    <a:pt x="2028177" y="2363292"/>
                  </a:lnTo>
                  <a:lnTo>
                    <a:pt x="2033651" y="2369388"/>
                  </a:lnTo>
                  <a:lnTo>
                    <a:pt x="2038489" y="2372817"/>
                  </a:lnTo>
                  <a:lnTo>
                    <a:pt x="2044204" y="2374125"/>
                  </a:lnTo>
                  <a:lnTo>
                    <a:pt x="2054606" y="2372169"/>
                  </a:lnTo>
                  <a:lnTo>
                    <a:pt x="2059254" y="2369337"/>
                  </a:lnTo>
                  <a:lnTo>
                    <a:pt x="2062492" y="2364943"/>
                  </a:lnTo>
                  <a:lnTo>
                    <a:pt x="2065896" y="2357590"/>
                  </a:lnTo>
                  <a:lnTo>
                    <a:pt x="2066213" y="2349741"/>
                  </a:lnTo>
                  <a:close/>
                </a:path>
                <a:path w="2376170" h="2573654">
                  <a:moveTo>
                    <a:pt x="2164562" y="2456662"/>
                  </a:moveTo>
                  <a:lnTo>
                    <a:pt x="2162848" y="2449995"/>
                  </a:lnTo>
                  <a:lnTo>
                    <a:pt x="2158555" y="2444305"/>
                  </a:lnTo>
                  <a:lnTo>
                    <a:pt x="2152332" y="2440736"/>
                  </a:lnTo>
                  <a:lnTo>
                    <a:pt x="2146312" y="2439962"/>
                  </a:lnTo>
                  <a:lnTo>
                    <a:pt x="2152015" y="2436291"/>
                  </a:lnTo>
                  <a:lnTo>
                    <a:pt x="2155533" y="2430462"/>
                  </a:lnTo>
                  <a:lnTo>
                    <a:pt x="2158631" y="2421750"/>
                  </a:lnTo>
                  <a:lnTo>
                    <a:pt x="2158200" y="2412873"/>
                  </a:lnTo>
                  <a:lnTo>
                    <a:pt x="2154478" y="2404783"/>
                  </a:lnTo>
                  <a:lnTo>
                    <a:pt x="2147709" y="2398484"/>
                  </a:lnTo>
                  <a:lnTo>
                    <a:pt x="2138997" y="2395385"/>
                  </a:lnTo>
                  <a:lnTo>
                    <a:pt x="2130069" y="2395842"/>
                  </a:lnTo>
                  <a:lnTo>
                    <a:pt x="2121992" y="2399614"/>
                  </a:lnTo>
                  <a:lnTo>
                    <a:pt x="2115756" y="2406446"/>
                  </a:lnTo>
                  <a:lnTo>
                    <a:pt x="2112657" y="2415082"/>
                  </a:lnTo>
                  <a:lnTo>
                    <a:pt x="2113102" y="2423960"/>
                  </a:lnTo>
                  <a:lnTo>
                    <a:pt x="2116861" y="2432037"/>
                  </a:lnTo>
                  <a:lnTo>
                    <a:pt x="2123694" y="2438260"/>
                  </a:lnTo>
                  <a:lnTo>
                    <a:pt x="2128761" y="2441359"/>
                  </a:lnTo>
                  <a:lnTo>
                    <a:pt x="2134387" y="2442260"/>
                  </a:lnTo>
                  <a:lnTo>
                    <a:pt x="2140699" y="2441079"/>
                  </a:lnTo>
                  <a:lnTo>
                    <a:pt x="2138794" y="2441575"/>
                  </a:lnTo>
                  <a:lnTo>
                    <a:pt x="2133104" y="2445867"/>
                  </a:lnTo>
                  <a:lnTo>
                    <a:pt x="2129523" y="2452014"/>
                  </a:lnTo>
                  <a:lnTo>
                    <a:pt x="2128621" y="2458834"/>
                  </a:lnTo>
                  <a:lnTo>
                    <a:pt x="2130348" y="2465489"/>
                  </a:lnTo>
                  <a:lnTo>
                    <a:pt x="2134641" y="2471191"/>
                  </a:lnTo>
                  <a:lnTo>
                    <a:pt x="2134768" y="2471166"/>
                  </a:lnTo>
                  <a:lnTo>
                    <a:pt x="2139124" y="2474963"/>
                  </a:lnTo>
                  <a:lnTo>
                    <a:pt x="2163673" y="2463469"/>
                  </a:lnTo>
                  <a:lnTo>
                    <a:pt x="2164562" y="2456662"/>
                  </a:lnTo>
                  <a:close/>
                </a:path>
                <a:path w="2376170" h="2573654">
                  <a:moveTo>
                    <a:pt x="2269833" y="2500426"/>
                  </a:moveTo>
                  <a:lnTo>
                    <a:pt x="2267191" y="2493010"/>
                  </a:lnTo>
                  <a:lnTo>
                    <a:pt x="2261717" y="2486926"/>
                  </a:lnTo>
                  <a:lnTo>
                    <a:pt x="2254351" y="2483434"/>
                  </a:lnTo>
                  <a:lnTo>
                    <a:pt x="2246503" y="2483078"/>
                  </a:lnTo>
                  <a:lnTo>
                    <a:pt x="2239086" y="2485720"/>
                  </a:lnTo>
                  <a:lnTo>
                    <a:pt x="2233003" y="2491194"/>
                  </a:lnTo>
                  <a:lnTo>
                    <a:pt x="2229523" y="2498648"/>
                  </a:lnTo>
                  <a:lnTo>
                    <a:pt x="2229180" y="2506535"/>
                  </a:lnTo>
                  <a:lnTo>
                    <a:pt x="2231821" y="2513965"/>
                  </a:lnTo>
                  <a:lnTo>
                    <a:pt x="2237295" y="2520061"/>
                  </a:lnTo>
                  <a:lnTo>
                    <a:pt x="2242134" y="2523490"/>
                  </a:lnTo>
                  <a:lnTo>
                    <a:pt x="2247823" y="2524658"/>
                  </a:lnTo>
                  <a:lnTo>
                    <a:pt x="2258225" y="2522702"/>
                  </a:lnTo>
                  <a:lnTo>
                    <a:pt x="2262759" y="2520035"/>
                  </a:lnTo>
                  <a:lnTo>
                    <a:pt x="2265997" y="2515641"/>
                  </a:lnTo>
                  <a:lnTo>
                    <a:pt x="2269490" y="2508275"/>
                  </a:lnTo>
                  <a:lnTo>
                    <a:pt x="2269833" y="2500426"/>
                  </a:lnTo>
                  <a:close/>
                </a:path>
                <a:path w="2376170" h="2573654">
                  <a:moveTo>
                    <a:pt x="2375738" y="2552547"/>
                  </a:moveTo>
                  <a:lnTo>
                    <a:pt x="2375255" y="2543670"/>
                  </a:lnTo>
                  <a:lnTo>
                    <a:pt x="2371483" y="2535593"/>
                  </a:lnTo>
                  <a:lnTo>
                    <a:pt x="2364702" y="2529294"/>
                  </a:lnTo>
                  <a:lnTo>
                    <a:pt x="2355977" y="2526195"/>
                  </a:lnTo>
                  <a:lnTo>
                    <a:pt x="2347061" y="2526665"/>
                  </a:lnTo>
                  <a:lnTo>
                    <a:pt x="2338971" y="2530424"/>
                  </a:lnTo>
                  <a:lnTo>
                    <a:pt x="2332748" y="2537256"/>
                  </a:lnTo>
                  <a:lnTo>
                    <a:pt x="2329637" y="2545892"/>
                  </a:lnTo>
                  <a:lnTo>
                    <a:pt x="2330069" y="2554782"/>
                  </a:lnTo>
                  <a:lnTo>
                    <a:pt x="2333802" y="2562860"/>
                  </a:lnTo>
                  <a:lnTo>
                    <a:pt x="2340546" y="2569095"/>
                  </a:lnTo>
                  <a:lnTo>
                    <a:pt x="2345906" y="2572283"/>
                  </a:lnTo>
                  <a:lnTo>
                    <a:pt x="2351671" y="2573159"/>
                  </a:lnTo>
                  <a:lnTo>
                    <a:pt x="2363292" y="2570988"/>
                  </a:lnTo>
                  <a:lnTo>
                    <a:pt x="2369134" y="2567089"/>
                  </a:lnTo>
                  <a:lnTo>
                    <a:pt x="2372664" y="2561247"/>
                  </a:lnTo>
                  <a:lnTo>
                    <a:pt x="2375738" y="255254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2311" y="8941538"/>
              <a:ext cx="2867368" cy="13454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3515" y="6753937"/>
              <a:ext cx="7094338" cy="32974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0215" y="117170"/>
              <a:ext cx="3515898" cy="35158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877" y="1033897"/>
              <a:ext cx="1157605" cy="1254760"/>
            </a:xfrm>
            <a:custGeom>
              <a:avLst/>
              <a:gdLst/>
              <a:ahLst/>
              <a:cxnLst/>
              <a:rect l="l" t="t" r="r" b="b"/>
              <a:pathLst>
                <a:path w="1157605" h="1254760">
                  <a:moveTo>
                    <a:pt x="578733" y="1254538"/>
                  </a:moveTo>
                  <a:lnTo>
                    <a:pt x="499193" y="1214600"/>
                  </a:lnTo>
                  <a:lnTo>
                    <a:pt x="465164" y="1192437"/>
                  </a:lnTo>
                  <a:lnTo>
                    <a:pt x="430801" y="1169236"/>
                  </a:lnTo>
                  <a:lnTo>
                    <a:pt x="396256" y="1144676"/>
                  </a:lnTo>
                  <a:lnTo>
                    <a:pt x="361676" y="1118440"/>
                  </a:lnTo>
                  <a:lnTo>
                    <a:pt x="327214" y="1090211"/>
                  </a:lnTo>
                  <a:lnTo>
                    <a:pt x="293019" y="1059669"/>
                  </a:lnTo>
                  <a:lnTo>
                    <a:pt x="259241" y="1026498"/>
                  </a:lnTo>
                  <a:lnTo>
                    <a:pt x="226031" y="990379"/>
                  </a:lnTo>
                  <a:lnTo>
                    <a:pt x="193538" y="950994"/>
                  </a:lnTo>
                  <a:lnTo>
                    <a:pt x="161912" y="908025"/>
                  </a:lnTo>
                  <a:lnTo>
                    <a:pt x="131305" y="861154"/>
                  </a:lnTo>
                  <a:lnTo>
                    <a:pt x="101865" y="810064"/>
                  </a:lnTo>
                  <a:lnTo>
                    <a:pt x="73743" y="754435"/>
                  </a:lnTo>
                  <a:lnTo>
                    <a:pt x="51917" y="701380"/>
                  </a:lnTo>
                  <a:lnTo>
                    <a:pt x="34636" y="645566"/>
                  </a:lnTo>
                  <a:lnTo>
                    <a:pt x="21430" y="588061"/>
                  </a:lnTo>
                  <a:lnTo>
                    <a:pt x="11832" y="529936"/>
                  </a:lnTo>
                  <a:lnTo>
                    <a:pt x="5373" y="472258"/>
                  </a:lnTo>
                  <a:lnTo>
                    <a:pt x="1585" y="416099"/>
                  </a:lnTo>
                  <a:lnTo>
                    <a:pt x="0" y="362528"/>
                  </a:lnTo>
                  <a:lnTo>
                    <a:pt x="149" y="312613"/>
                  </a:lnTo>
                  <a:lnTo>
                    <a:pt x="1537" y="268284"/>
                  </a:lnTo>
                  <a:lnTo>
                    <a:pt x="1564" y="267425"/>
                  </a:lnTo>
                  <a:lnTo>
                    <a:pt x="3681" y="229739"/>
                  </a:lnTo>
                  <a:lnTo>
                    <a:pt x="3777" y="228032"/>
                  </a:lnTo>
                  <a:lnTo>
                    <a:pt x="6319" y="195505"/>
                  </a:lnTo>
                  <a:lnTo>
                    <a:pt x="30056" y="153084"/>
                  </a:lnTo>
                  <a:lnTo>
                    <a:pt x="56679" y="142631"/>
                  </a:lnTo>
                  <a:lnTo>
                    <a:pt x="63652" y="142631"/>
                  </a:lnTo>
                  <a:lnTo>
                    <a:pt x="122812" y="140713"/>
                  </a:lnTo>
                  <a:lnTo>
                    <a:pt x="179579" y="136279"/>
                  </a:lnTo>
                  <a:lnTo>
                    <a:pt x="233927" y="129337"/>
                  </a:lnTo>
                  <a:lnTo>
                    <a:pt x="285828" y="119894"/>
                  </a:lnTo>
                  <a:lnTo>
                    <a:pt x="335255" y="107958"/>
                  </a:lnTo>
                  <a:lnTo>
                    <a:pt x="382182" y="93536"/>
                  </a:lnTo>
                  <a:lnTo>
                    <a:pt x="426581" y="76636"/>
                  </a:lnTo>
                  <a:lnTo>
                    <a:pt x="468425" y="57264"/>
                  </a:lnTo>
                  <a:lnTo>
                    <a:pt x="507689" y="35429"/>
                  </a:lnTo>
                  <a:lnTo>
                    <a:pt x="544344" y="11137"/>
                  </a:lnTo>
                  <a:lnTo>
                    <a:pt x="549346" y="7517"/>
                  </a:lnTo>
                  <a:lnTo>
                    <a:pt x="554785" y="4756"/>
                  </a:lnTo>
                  <a:lnTo>
                    <a:pt x="566533" y="951"/>
                  </a:lnTo>
                  <a:lnTo>
                    <a:pt x="572558" y="0"/>
                  </a:lnTo>
                  <a:lnTo>
                    <a:pt x="584907" y="0"/>
                  </a:lnTo>
                  <a:lnTo>
                    <a:pt x="590932" y="951"/>
                  </a:lnTo>
                  <a:lnTo>
                    <a:pt x="602680" y="4756"/>
                  </a:lnTo>
                  <a:lnTo>
                    <a:pt x="608118" y="7517"/>
                  </a:lnTo>
                  <a:lnTo>
                    <a:pt x="613121" y="11137"/>
                  </a:lnTo>
                  <a:lnTo>
                    <a:pt x="637184" y="27084"/>
                  </a:lnTo>
                  <a:lnTo>
                    <a:pt x="571904" y="27084"/>
                  </a:lnTo>
                  <a:lnTo>
                    <a:pt x="565723" y="29086"/>
                  </a:lnTo>
                  <a:lnTo>
                    <a:pt x="560191" y="33090"/>
                  </a:lnTo>
                  <a:lnTo>
                    <a:pt x="522131" y="58334"/>
                  </a:lnTo>
                  <a:lnTo>
                    <a:pt x="481427" y="81025"/>
                  </a:lnTo>
                  <a:lnTo>
                    <a:pt x="438106" y="101155"/>
                  </a:lnTo>
                  <a:lnTo>
                    <a:pt x="392198" y="118715"/>
                  </a:lnTo>
                  <a:lnTo>
                    <a:pt x="343729" y="133699"/>
                  </a:lnTo>
                  <a:lnTo>
                    <a:pt x="292727" y="146099"/>
                  </a:lnTo>
                  <a:lnTo>
                    <a:pt x="239221" y="155908"/>
                  </a:lnTo>
                  <a:lnTo>
                    <a:pt x="183237" y="163116"/>
                  </a:lnTo>
                  <a:lnTo>
                    <a:pt x="124805" y="167718"/>
                  </a:lnTo>
                  <a:lnTo>
                    <a:pt x="63954" y="169705"/>
                  </a:lnTo>
                  <a:lnTo>
                    <a:pt x="60195" y="169705"/>
                  </a:lnTo>
                  <a:lnTo>
                    <a:pt x="56381" y="170436"/>
                  </a:lnTo>
                  <a:lnTo>
                    <a:pt x="30795" y="229739"/>
                  </a:lnTo>
                  <a:lnTo>
                    <a:pt x="28617" y="268284"/>
                  </a:lnTo>
                  <a:lnTo>
                    <a:pt x="27207" y="312479"/>
                  </a:lnTo>
                  <a:lnTo>
                    <a:pt x="27021" y="361268"/>
                  </a:lnTo>
                  <a:lnTo>
                    <a:pt x="28515" y="413597"/>
                  </a:lnTo>
                  <a:lnTo>
                    <a:pt x="32142" y="468412"/>
                  </a:lnTo>
                  <a:lnTo>
                    <a:pt x="38358" y="524659"/>
                  </a:lnTo>
                  <a:lnTo>
                    <a:pt x="47619" y="581283"/>
                  </a:lnTo>
                  <a:lnTo>
                    <a:pt x="60379" y="637229"/>
                  </a:lnTo>
                  <a:lnTo>
                    <a:pt x="77093" y="691444"/>
                  </a:lnTo>
                  <a:lnTo>
                    <a:pt x="98217" y="742872"/>
                  </a:lnTo>
                  <a:lnTo>
                    <a:pt x="127786" y="801038"/>
                  </a:lnTo>
                  <a:lnTo>
                    <a:pt x="158866" y="854130"/>
                  </a:lnTo>
                  <a:lnTo>
                    <a:pt x="191271" y="902531"/>
                  </a:lnTo>
                  <a:lnTo>
                    <a:pt x="224815" y="946627"/>
                  </a:lnTo>
                  <a:lnTo>
                    <a:pt x="259312" y="986802"/>
                  </a:lnTo>
                  <a:lnTo>
                    <a:pt x="294576" y="1023441"/>
                  </a:lnTo>
                  <a:lnTo>
                    <a:pt x="330421" y="1056928"/>
                  </a:lnTo>
                  <a:lnTo>
                    <a:pt x="366662" y="1087649"/>
                  </a:lnTo>
                  <a:lnTo>
                    <a:pt x="403112" y="1115987"/>
                  </a:lnTo>
                  <a:lnTo>
                    <a:pt x="439585" y="1142328"/>
                  </a:lnTo>
                  <a:lnTo>
                    <a:pt x="475895" y="1167057"/>
                  </a:lnTo>
                  <a:lnTo>
                    <a:pt x="511857" y="1190557"/>
                  </a:lnTo>
                  <a:lnTo>
                    <a:pt x="567156" y="1225869"/>
                  </a:lnTo>
                  <a:lnTo>
                    <a:pt x="572710" y="1227486"/>
                  </a:lnTo>
                  <a:lnTo>
                    <a:pt x="638100" y="1227486"/>
                  </a:lnTo>
                  <a:lnTo>
                    <a:pt x="609962" y="1245461"/>
                  </a:lnTo>
                  <a:lnTo>
                    <a:pt x="602652" y="1249440"/>
                  </a:lnTo>
                  <a:lnTo>
                    <a:pt x="595010" y="1252279"/>
                  </a:lnTo>
                  <a:lnTo>
                    <a:pt x="587037" y="1253978"/>
                  </a:lnTo>
                  <a:lnTo>
                    <a:pt x="578733" y="1254538"/>
                  </a:lnTo>
                  <a:close/>
                </a:path>
                <a:path w="1157605" h="1254760">
                  <a:moveTo>
                    <a:pt x="638100" y="1227486"/>
                  </a:moveTo>
                  <a:lnTo>
                    <a:pt x="584761" y="1227486"/>
                  </a:lnTo>
                  <a:lnTo>
                    <a:pt x="590315" y="1225869"/>
                  </a:lnTo>
                  <a:lnTo>
                    <a:pt x="645610" y="1190557"/>
                  </a:lnTo>
                  <a:lnTo>
                    <a:pt x="681571" y="1167057"/>
                  </a:lnTo>
                  <a:lnTo>
                    <a:pt x="717882" y="1142328"/>
                  </a:lnTo>
                  <a:lnTo>
                    <a:pt x="754355" y="1115987"/>
                  </a:lnTo>
                  <a:lnTo>
                    <a:pt x="790804" y="1087649"/>
                  </a:lnTo>
                  <a:lnTo>
                    <a:pt x="827045" y="1056928"/>
                  </a:lnTo>
                  <a:lnTo>
                    <a:pt x="862890" y="1023441"/>
                  </a:lnTo>
                  <a:lnTo>
                    <a:pt x="898155" y="986802"/>
                  </a:lnTo>
                  <a:lnTo>
                    <a:pt x="932652" y="946627"/>
                  </a:lnTo>
                  <a:lnTo>
                    <a:pt x="966196" y="902531"/>
                  </a:lnTo>
                  <a:lnTo>
                    <a:pt x="998600" y="854130"/>
                  </a:lnTo>
                  <a:lnTo>
                    <a:pt x="1029680" y="801038"/>
                  </a:lnTo>
                  <a:lnTo>
                    <a:pt x="1059249" y="742872"/>
                  </a:lnTo>
                  <a:lnTo>
                    <a:pt x="1080373" y="691444"/>
                  </a:lnTo>
                  <a:lnTo>
                    <a:pt x="1097087" y="637229"/>
                  </a:lnTo>
                  <a:lnTo>
                    <a:pt x="1109847" y="581283"/>
                  </a:lnTo>
                  <a:lnTo>
                    <a:pt x="1119108" y="524659"/>
                  </a:lnTo>
                  <a:lnTo>
                    <a:pt x="1125325" y="468412"/>
                  </a:lnTo>
                  <a:lnTo>
                    <a:pt x="1128952" y="413597"/>
                  </a:lnTo>
                  <a:lnTo>
                    <a:pt x="1130409" y="362528"/>
                  </a:lnTo>
                  <a:lnTo>
                    <a:pt x="1130445" y="361268"/>
                  </a:lnTo>
                  <a:lnTo>
                    <a:pt x="1130260" y="312613"/>
                  </a:lnTo>
                  <a:lnTo>
                    <a:pt x="1128850" y="268284"/>
                  </a:lnTo>
                  <a:lnTo>
                    <a:pt x="1126671" y="229739"/>
                  </a:lnTo>
                  <a:lnTo>
                    <a:pt x="1122815" y="190415"/>
                  </a:lnTo>
                  <a:lnTo>
                    <a:pt x="1097271" y="169705"/>
                  </a:lnTo>
                  <a:lnTo>
                    <a:pt x="1093514" y="169705"/>
                  </a:lnTo>
                  <a:lnTo>
                    <a:pt x="1032661" y="167718"/>
                  </a:lnTo>
                  <a:lnTo>
                    <a:pt x="974228" y="163116"/>
                  </a:lnTo>
                  <a:lnTo>
                    <a:pt x="918245" y="155908"/>
                  </a:lnTo>
                  <a:lnTo>
                    <a:pt x="864739" y="146099"/>
                  </a:lnTo>
                  <a:lnTo>
                    <a:pt x="813738" y="133699"/>
                  </a:lnTo>
                  <a:lnTo>
                    <a:pt x="765269" y="118715"/>
                  </a:lnTo>
                  <a:lnTo>
                    <a:pt x="719360" y="101155"/>
                  </a:lnTo>
                  <a:lnTo>
                    <a:pt x="676040" y="81025"/>
                  </a:lnTo>
                  <a:lnTo>
                    <a:pt x="635336" y="58334"/>
                  </a:lnTo>
                  <a:lnTo>
                    <a:pt x="597275" y="33090"/>
                  </a:lnTo>
                  <a:lnTo>
                    <a:pt x="591743" y="29086"/>
                  </a:lnTo>
                  <a:lnTo>
                    <a:pt x="585562" y="27084"/>
                  </a:lnTo>
                  <a:lnTo>
                    <a:pt x="637184" y="27084"/>
                  </a:lnTo>
                  <a:lnTo>
                    <a:pt x="649776" y="35429"/>
                  </a:lnTo>
                  <a:lnTo>
                    <a:pt x="689040" y="57264"/>
                  </a:lnTo>
                  <a:lnTo>
                    <a:pt x="730885" y="76636"/>
                  </a:lnTo>
                  <a:lnTo>
                    <a:pt x="775284" y="93536"/>
                  </a:lnTo>
                  <a:lnTo>
                    <a:pt x="822211" y="107958"/>
                  </a:lnTo>
                  <a:lnTo>
                    <a:pt x="871638" y="119894"/>
                  </a:lnTo>
                  <a:lnTo>
                    <a:pt x="923538" y="129337"/>
                  </a:lnTo>
                  <a:lnTo>
                    <a:pt x="977885" y="136279"/>
                  </a:lnTo>
                  <a:lnTo>
                    <a:pt x="1034651" y="140713"/>
                  </a:lnTo>
                  <a:lnTo>
                    <a:pt x="1093810" y="142631"/>
                  </a:lnTo>
                  <a:lnTo>
                    <a:pt x="1100787" y="142631"/>
                  </a:lnTo>
                  <a:lnTo>
                    <a:pt x="1107986" y="144024"/>
                  </a:lnTo>
                  <a:lnTo>
                    <a:pt x="1142254" y="168545"/>
                  </a:lnTo>
                  <a:lnTo>
                    <a:pt x="1153689" y="228032"/>
                  </a:lnTo>
                  <a:lnTo>
                    <a:pt x="1155902" y="267425"/>
                  </a:lnTo>
                  <a:lnTo>
                    <a:pt x="1157313" y="312479"/>
                  </a:lnTo>
                  <a:lnTo>
                    <a:pt x="1157463" y="361268"/>
                  </a:lnTo>
                  <a:lnTo>
                    <a:pt x="1157467" y="362528"/>
                  </a:lnTo>
                  <a:lnTo>
                    <a:pt x="1155956" y="413597"/>
                  </a:lnTo>
                  <a:lnTo>
                    <a:pt x="1152094" y="472258"/>
                  </a:lnTo>
                  <a:lnTo>
                    <a:pt x="1145635" y="529936"/>
                  </a:lnTo>
                  <a:lnTo>
                    <a:pt x="1136036" y="588061"/>
                  </a:lnTo>
                  <a:lnTo>
                    <a:pt x="1122830" y="645566"/>
                  </a:lnTo>
                  <a:lnTo>
                    <a:pt x="1105549" y="701380"/>
                  </a:lnTo>
                  <a:lnTo>
                    <a:pt x="1083723" y="754435"/>
                  </a:lnTo>
                  <a:lnTo>
                    <a:pt x="1055601" y="810064"/>
                  </a:lnTo>
                  <a:lnTo>
                    <a:pt x="1026161" y="861154"/>
                  </a:lnTo>
                  <a:lnTo>
                    <a:pt x="995554" y="908025"/>
                  </a:lnTo>
                  <a:lnTo>
                    <a:pt x="963928" y="950994"/>
                  </a:lnTo>
                  <a:lnTo>
                    <a:pt x="931436" y="990379"/>
                  </a:lnTo>
                  <a:lnTo>
                    <a:pt x="898225" y="1026498"/>
                  </a:lnTo>
                  <a:lnTo>
                    <a:pt x="864447" y="1059669"/>
                  </a:lnTo>
                  <a:lnTo>
                    <a:pt x="830252" y="1090211"/>
                  </a:lnTo>
                  <a:lnTo>
                    <a:pt x="795790" y="1118440"/>
                  </a:lnTo>
                  <a:lnTo>
                    <a:pt x="761211" y="1144676"/>
                  </a:lnTo>
                  <a:lnTo>
                    <a:pt x="726665" y="1169236"/>
                  </a:lnTo>
                  <a:lnTo>
                    <a:pt x="692303" y="1192437"/>
                  </a:lnTo>
                  <a:lnTo>
                    <a:pt x="658274" y="1214600"/>
                  </a:lnTo>
                  <a:lnTo>
                    <a:pt x="638100" y="12274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5779" y="1187099"/>
              <a:ext cx="873760" cy="948055"/>
            </a:xfrm>
            <a:custGeom>
              <a:avLst/>
              <a:gdLst/>
              <a:ahLst/>
              <a:cxnLst/>
              <a:rect l="l" t="t" r="r" b="b"/>
              <a:pathLst>
                <a:path w="873760" h="948055">
                  <a:moveTo>
                    <a:pt x="832436" y="109599"/>
                  </a:moveTo>
                  <a:lnTo>
                    <a:pt x="41228" y="109599"/>
                  </a:lnTo>
                  <a:lnTo>
                    <a:pt x="90067" y="107809"/>
                  </a:lnTo>
                  <a:lnTo>
                    <a:pt x="139299" y="103498"/>
                  </a:lnTo>
                  <a:lnTo>
                    <a:pt x="188424" y="96351"/>
                  </a:lnTo>
                  <a:lnTo>
                    <a:pt x="236944" y="86053"/>
                  </a:lnTo>
                  <a:lnTo>
                    <a:pt x="284357" y="72289"/>
                  </a:lnTo>
                  <a:lnTo>
                    <a:pt x="330165" y="54743"/>
                  </a:lnTo>
                  <a:lnTo>
                    <a:pt x="373868" y="33101"/>
                  </a:lnTo>
                  <a:lnTo>
                    <a:pt x="414966" y="7048"/>
                  </a:lnTo>
                  <a:lnTo>
                    <a:pt x="418151" y="4756"/>
                  </a:lnTo>
                  <a:lnTo>
                    <a:pt x="421611" y="3009"/>
                  </a:lnTo>
                  <a:lnTo>
                    <a:pt x="429079" y="601"/>
                  </a:lnTo>
                  <a:lnTo>
                    <a:pt x="432908" y="0"/>
                  </a:lnTo>
                  <a:lnTo>
                    <a:pt x="440755" y="0"/>
                  </a:lnTo>
                  <a:lnTo>
                    <a:pt x="444584" y="601"/>
                  </a:lnTo>
                  <a:lnTo>
                    <a:pt x="452052" y="3009"/>
                  </a:lnTo>
                  <a:lnTo>
                    <a:pt x="455512" y="4756"/>
                  </a:lnTo>
                  <a:lnTo>
                    <a:pt x="458696" y="7048"/>
                  </a:lnTo>
                  <a:lnTo>
                    <a:pt x="499795" y="33101"/>
                  </a:lnTo>
                  <a:lnTo>
                    <a:pt x="543498" y="54743"/>
                  </a:lnTo>
                  <a:lnTo>
                    <a:pt x="589306" y="72289"/>
                  </a:lnTo>
                  <a:lnTo>
                    <a:pt x="636719" y="86053"/>
                  </a:lnTo>
                  <a:lnTo>
                    <a:pt x="685239" y="96351"/>
                  </a:lnTo>
                  <a:lnTo>
                    <a:pt x="734364" y="103498"/>
                  </a:lnTo>
                  <a:lnTo>
                    <a:pt x="783596" y="107809"/>
                  </a:lnTo>
                  <a:lnTo>
                    <a:pt x="832436" y="109599"/>
                  </a:lnTo>
                  <a:close/>
                </a:path>
                <a:path w="873760" h="948055">
                  <a:moveTo>
                    <a:pt x="444064" y="947461"/>
                  </a:moveTo>
                  <a:lnTo>
                    <a:pt x="429599" y="947461"/>
                  </a:lnTo>
                  <a:lnTo>
                    <a:pt x="422934" y="945516"/>
                  </a:lnTo>
                  <a:lnTo>
                    <a:pt x="383208" y="920156"/>
                  </a:lnTo>
                  <a:lnTo>
                    <a:pt x="349003" y="897824"/>
                  </a:lnTo>
                  <a:lnTo>
                    <a:pt x="314469" y="874080"/>
                  </a:lnTo>
                  <a:lnTo>
                    <a:pt x="279853" y="848375"/>
                  </a:lnTo>
                  <a:lnTo>
                    <a:pt x="245403" y="820162"/>
                  </a:lnTo>
                  <a:lnTo>
                    <a:pt x="211366" y="788892"/>
                  </a:lnTo>
                  <a:lnTo>
                    <a:pt x="177991" y="754015"/>
                  </a:lnTo>
                  <a:lnTo>
                    <a:pt x="145524" y="714985"/>
                  </a:lnTo>
                  <a:lnTo>
                    <a:pt x="114213" y="671251"/>
                  </a:lnTo>
                  <a:lnTo>
                    <a:pt x="84305" y="622267"/>
                  </a:lnTo>
                  <a:lnTo>
                    <a:pt x="56048" y="567482"/>
                  </a:lnTo>
                  <a:lnTo>
                    <a:pt x="36350" y="518091"/>
                  </a:lnTo>
                  <a:lnTo>
                    <a:pt x="21655" y="465770"/>
                  </a:lnTo>
                  <a:lnTo>
                    <a:pt x="11317" y="412019"/>
                  </a:lnTo>
                  <a:lnTo>
                    <a:pt x="4738" y="358708"/>
                  </a:lnTo>
                  <a:lnTo>
                    <a:pt x="1135" y="306233"/>
                  </a:lnTo>
                  <a:lnTo>
                    <a:pt x="0" y="257201"/>
                  </a:lnTo>
                  <a:lnTo>
                    <a:pt x="420" y="228104"/>
                  </a:lnTo>
                  <a:lnTo>
                    <a:pt x="522" y="221002"/>
                  </a:lnTo>
                  <a:lnTo>
                    <a:pt x="2416" y="174365"/>
                  </a:lnTo>
                  <a:lnTo>
                    <a:pt x="6275" y="134597"/>
                  </a:lnTo>
                  <a:lnTo>
                    <a:pt x="36886" y="109599"/>
                  </a:lnTo>
                  <a:lnTo>
                    <a:pt x="836777" y="109599"/>
                  </a:lnTo>
                  <a:lnTo>
                    <a:pt x="867388" y="134597"/>
                  </a:lnTo>
                  <a:lnTo>
                    <a:pt x="871247" y="174365"/>
                  </a:lnTo>
                  <a:lnTo>
                    <a:pt x="873021" y="212745"/>
                  </a:lnTo>
                  <a:lnTo>
                    <a:pt x="873125" y="219895"/>
                  </a:lnTo>
                  <a:lnTo>
                    <a:pt x="354694" y="219895"/>
                  </a:lnTo>
                  <a:lnTo>
                    <a:pt x="352021" y="221002"/>
                  </a:lnTo>
                  <a:lnTo>
                    <a:pt x="347592" y="225431"/>
                  </a:lnTo>
                  <a:lnTo>
                    <a:pt x="346485" y="228104"/>
                  </a:lnTo>
                  <a:lnTo>
                    <a:pt x="346485" y="349391"/>
                  </a:lnTo>
                  <a:lnTo>
                    <a:pt x="345378" y="352064"/>
                  </a:lnTo>
                  <a:lnTo>
                    <a:pt x="340949" y="356493"/>
                  </a:lnTo>
                  <a:lnTo>
                    <a:pt x="338276" y="357601"/>
                  </a:lnTo>
                  <a:lnTo>
                    <a:pt x="216985" y="357601"/>
                  </a:lnTo>
                  <a:lnTo>
                    <a:pt x="214312" y="358708"/>
                  </a:lnTo>
                  <a:lnTo>
                    <a:pt x="209883" y="363137"/>
                  </a:lnTo>
                  <a:lnTo>
                    <a:pt x="208775" y="365810"/>
                  </a:lnTo>
                  <a:lnTo>
                    <a:pt x="208776" y="519888"/>
                  </a:lnTo>
                  <a:lnTo>
                    <a:pt x="209883" y="522561"/>
                  </a:lnTo>
                  <a:lnTo>
                    <a:pt x="214312" y="526989"/>
                  </a:lnTo>
                  <a:lnTo>
                    <a:pt x="216985" y="528096"/>
                  </a:lnTo>
                  <a:lnTo>
                    <a:pt x="338272" y="528096"/>
                  </a:lnTo>
                  <a:lnTo>
                    <a:pt x="340946" y="529203"/>
                  </a:lnTo>
                  <a:lnTo>
                    <a:pt x="345375" y="533632"/>
                  </a:lnTo>
                  <a:lnTo>
                    <a:pt x="346482" y="536305"/>
                  </a:lnTo>
                  <a:lnTo>
                    <a:pt x="346482" y="657597"/>
                  </a:lnTo>
                  <a:lnTo>
                    <a:pt x="347590" y="660270"/>
                  </a:lnTo>
                  <a:lnTo>
                    <a:pt x="352018" y="664698"/>
                  </a:lnTo>
                  <a:lnTo>
                    <a:pt x="354691" y="665806"/>
                  </a:lnTo>
                  <a:lnTo>
                    <a:pt x="762776" y="665806"/>
                  </a:lnTo>
                  <a:lnTo>
                    <a:pt x="759451" y="671251"/>
                  </a:lnTo>
                  <a:lnTo>
                    <a:pt x="728139" y="714985"/>
                  </a:lnTo>
                  <a:lnTo>
                    <a:pt x="695672" y="754015"/>
                  </a:lnTo>
                  <a:lnTo>
                    <a:pt x="662297" y="788892"/>
                  </a:lnTo>
                  <a:lnTo>
                    <a:pt x="628260" y="820162"/>
                  </a:lnTo>
                  <a:lnTo>
                    <a:pt x="593810" y="848375"/>
                  </a:lnTo>
                  <a:lnTo>
                    <a:pt x="559194" y="874080"/>
                  </a:lnTo>
                  <a:lnTo>
                    <a:pt x="524660" y="897824"/>
                  </a:lnTo>
                  <a:lnTo>
                    <a:pt x="490455" y="920156"/>
                  </a:lnTo>
                  <a:lnTo>
                    <a:pt x="450729" y="945516"/>
                  </a:lnTo>
                  <a:lnTo>
                    <a:pt x="444064" y="947461"/>
                  </a:lnTo>
                  <a:close/>
                </a:path>
                <a:path w="873760" h="948055">
                  <a:moveTo>
                    <a:pt x="762776" y="665806"/>
                  </a:moveTo>
                  <a:lnTo>
                    <a:pt x="508769" y="665806"/>
                  </a:lnTo>
                  <a:lnTo>
                    <a:pt x="511442" y="664698"/>
                  </a:lnTo>
                  <a:lnTo>
                    <a:pt x="515871" y="660270"/>
                  </a:lnTo>
                  <a:lnTo>
                    <a:pt x="516978" y="657597"/>
                  </a:lnTo>
                  <a:lnTo>
                    <a:pt x="516979" y="536305"/>
                  </a:lnTo>
                  <a:lnTo>
                    <a:pt x="518087" y="533632"/>
                  </a:lnTo>
                  <a:lnTo>
                    <a:pt x="522518" y="529203"/>
                  </a:lnTo>
                  <a:lnTo>
                    <a:pt x="525190" y="528096"/>
                  </a:lnTo>
                  <a:lnTo>
                    <a:pt x="646482" y="528096"/>
                  </a:lnTo>
                  <a:lnTo>
                    <a:pt x="649153" y="526989"/>
                  </a:lnTo>
                  <a:lnTo>
                    <a:pt x="653582" y="522561"/>
                  </a:lnTo>
                  <a:lnTo>
                    <a:pt x="654688" y="519888"/>
                  </a:lnTo>
                  <a:lnTo>
                    <a:pt x="654687" y="365810"/>
                  </a:lnTo>
                  <a:lnTo>
                    <a:pt x="653578" y="363137"/>
                  </a:lnTo>
                  <a:lnTo>
                    <a:pt x="649145" y="358708"/>
                  </a:lnTo>
                  <a:lnTo>
                    <a:pt x="646472" y="357601"/>
                  </a:lnTo>
                  <a:lnTo>
                    <a:pt x="525184" y="357601"/>
                  </a:lnTo>
                  <a:lnTo>
                    <a:pt x="522515" y="356493"/>
                  </a:lnTo>
                  <a:lnTo>
                    <a:pt x="518088" y="352064"/>
                  </a:lnTo>
                  <a:lnTo>
                    <a:pt x="516982" y="349391"/>
                  </a:lnTo>
                  <a:lnTo>
                    <a:pt x="516982" y="228104"/>
                  </a:lnTo>
                  <a:lnTo>
                    <a:pt x="515875" y="225431"/>
                  </a:lnTo>
                  <a:lnTo>
                    <a:pt x="511446" y="221002"/>
                  </a:lnTo>
                  <a:lnTo>
                    <a:pt x="508773" y="219895"/>
                  </a:lnTo>
                  <a:lnTo>
                    <a:pt x="873125" y="219895"/>
                  </a:lnTo>
                  <a:lnTo>
                    <a:pt x="872528" y="306233"/>
                  </a:lnTo>
                  <a:lnTo>
                    <a:pt x="869097" y="356493"/>
                  </a:lnTo>
                  <a:lnTo>
                    <a:pt x="862346" y="412019"/>
                  </a:lnTo>
                  <a:lnTo>
                    <a:pt x="852008" y="465770"/>
                  </a:lnTo>
                  <a:lnTo>
                    <a:pt x="837313" y="518091"/>
                  </a:lnTo>
                  <a:lnTo>
                    <a:pt x="817615" y="567482"/>
                  </a:lnTo>
                  <a:lnTo>
                    <a:pt x="789359" y="622267"/>
                  </a:lnTo>
                  <a:lnTo>
                    <a:pt x="762776" y="665806"/>
                  </a:lnTo>
                  <a:close/>
                </a:path>
              </a:pathLst>
            </a:custGeom>
            <a:solidFill>
              <a:srgbClr val="174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0966" y="7057983"/>
              <a:ext cx="127595" cy="1843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8567" y="7064937"/>
              <a:ext cx="339966" cy="3355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0980" y="7387457"/>
              <a:ext cx="127595" cy="1843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0994" y="7229246"/>
              <a:ext cx="339980" cy="335586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3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250" spc="-4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c</a:t>
            </a:r>
            <a:r>
              <a:rPr sz="8250" spc="-568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7300" spc="-1290" dirty="0">
                <a:solidFill>
                  <a:srgbClr val="013780"/>
                </a:solidFill>
                <a:latin typeface="Trebuchet MS"/>
                <a:cs typeface="Trebuchet MS"/>
              </a:rPr>
              <a:t>o</a:t>
            </a:r>
            <a:r>
              <a:rPr sz="8250" spc="-56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n</a:t>
            </a:r>
            <a:r>
              <a:rPr sz="8250" spc="-4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300" spc="-1285" dirty="0">
                <a:solidFill>
                  <a:srgbClr val="013780"/>
                </a:solidFill>
                <a:latin typeface="Trebuchet MS"/>
                <a:cs typeface="Trebuchet MS"/>
              </a:rPr>
              <a:t>c</a:t>
            </a:r>
            <a:r>
              <a:rPr sz="8250" spc="-318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l</a:t>
            </a:r>
            <a:r>
              <a:rPr sz="8250" spc="-565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7300" spc="-1310" dirty="0">
                <a:solidFill>
                  <a:srgbClr val="013780"/>
                </a:solidFill>
                <a:latin typeface="Trebuchet MS"/>
                <a:cs typeface="Trebuchet MS"/>
              </a:rPr>
              <a:t>u</a:t>
            </a:r>
            <a:r>
              <a:rPr sz="8250" spc="-45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s</a:t>
            </a:r>
            <a:r>
              <a:rPr sz="8250" spc="-318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7300" spc="-1285" dirty="0">
                <a:solidFill>
                  <a:srgbClr val="013780"/>
                </a:solidFill>
                <a:latin typeface="Trebuchet MS"/>
                <a:cs typeface="Trebuchet MS"/>
              </a:rPr>
              <a:t>i</a:t>
            </a:r>
            <a:r>
              <a:rPr sz="8250" spc="-568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7300" spc="-1290" dirty="0">
                <a:solidFill>
                  <a:srgbClr val="013780"/>
                </a:solidFill>
                <a:latin typeface="Trebuchet MS"/>
                <a:cs typeface="Trebuchet MS"/>
              </a:rPr>
              <a:t>o</a:t>
            </a:r>
            <a:r>
              <a:rPr sz="8250" spc="-56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n</a:t>
            </a:r>
            <a:endParaRPr sz="73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4436" y="4422171"/>
            <a:ext cx="12455525" cy="382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5200" spc="-150" dirty="0">
                <a:solidFill>
                  <a:srgbClr val="013780"/>
                </a:solidFill>
                <a:latin typeface="Verdana"/>
                <a:cs typeface="Verdana"/>
              </a:rPr>
              <a:t>*improved</a:t>
            </a:r>
            <a:r>
              <a:rPr sz="5200" spc="-505" dirty="0">
                <a:solidFill>
                  <a:srgbClr val="013780"/>
                </a:solidFill>
                <a:latin typeface="Verdana"/>
                <a:cs typeface="Verdana"/>
              </a:rPr>
              <a:t> </a:t>
            </a:r>
            <a:r>
              <a:rPr sz="5200" spc="-10" dirty="0">
                <a:solidFill>
                  <a:srgbClr val="013780"/>
                </a:solidFill>
                <a:latin typeface="Verdana"/>
                <a:cs typeface="Verdana"/>
              </a:rPr>
              <a:t>efficiency</a:t>
            </a:r>
            <a:endParaRPr sz="5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310"/>
              </a:spcBef>
            </a:pPr>
            <a:endParaRPr sz="5200">
              <a:latin typeface="Verdana"/>
              <a:cs typeface="Verdana"/>
            </a:endParaRPr>
          </a:p>
          <a:p>
            <a:pPr marL="854075" marR="5080" indent="-842010">
              <a:lnSpc>
                <a:spcPct val="115700"/>
              </a:lnSpc>
            </a:pPr>
            <a:r>
              <a:rPr sz="4700" spc="-330" dirty="0">
                <a:solidFill>
                  <a:srgbClr val="013780"/>
                </a:solidFill>
                <a:latin typeface="Arial Black"/>
                <a:cs typeface="Arial Black"/>
              </a:rPr>
              <a:t>Automates</a:t>
            </a:r>
            <a:r>
              <a:rPr sz="4700" spc="-450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254" dirty="0">
                <a:solidFill>
                  <a:srgbClr val="013780"/>
                </a:solidFill>
                <a:latin typeface="Arial Black"/>
                <a:cs typeface="Arial Black"/>
              </a:rPr>
              <a:t>hospital</a:t>
            </a:r>
            <a:r>
              <a:rPr sz="4700" spc="-445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275" dirty="0">
                <a:solidFill>
                  <a:srgbClr val="013780"/>
                </a:solidFill>
                <a:latin typeface="Arial Black"/>
                <a:cs typeface="Arial Black"/>
              </a:rPr>
              <a:t>operations</a:t>
            </a:r>
            <a:r>
              <a:rPr sz="4700" spc="-445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350" dirty="0">
                <a:solidFill>
                  <a:srgbClr val="013780"/>
                </a:solidFill>
                <a:latin typeface="Arial Black"/>
                <a:cs typeface="Arial Black"/>
              </a:rPr>
              <a:t>like</a:t>
            </a:r>
            <a:r>
              <a:rPr sz="4700" spc="-450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175" dirty="0">
                <a:solidFill>
                  <a:srgbClr val="013780"/>
                </a:solidFill>
                <a:latin typeface="Arial Black"/>
                <a:cs typeface="Arial Black"/>
              </a:rPr>
              <a:t>patient </a:t>
            </a:r>
            <a:r>
              <a:rPr sz="4700" spc="-290" dirty="0">
                <a:solidFill>
                  <a:srgbClr val="013780"/>
                </a:solidFill>
                <a:latin typeface="Arial Black"/>
                <a:cs typeface="Arial Black"/>
              </a:rPr>
              <a:t>registration,</a:t>
            </a:r>
            <a:r>
              <a:rPr sz="4700" spc="-365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245" dirty="0">
                <a:solidFill>
                  <a:srgbClr val="013780"/>
                </a:solidFill>
                <a:latin typeface="Arial Black"/>
                <a:cs typeface="Arial Black"/>
              </a:rPr>
              <a:t>appointment,and</a:t>
            </a:r>
            <a:r>
              <a:rPr sz="4700" spc="-365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30" dirty="0">
                <a:solidFill>
                  <a:srgbClr val="013780"/>
                </a:solidFill>
                <a:latin typeface="Arial Black"/>
                <a:cs typeface="Arial Black"/>
              </a:rPr>
              <a:t>billing</a:t>
            </a:r>
            <a:endParaRPr sz="4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944085"/>
            <a:ext cx="15900400" cy="1061811"/>
          </a:xfrm>
          <a:prstGeom prst="rect">
            <a:avLst/>
          </a:prstGeom>
        </p:spPr>
        <p:txBody>
          <a:bodyPr vert="horz" wrap="square" lIns="0" tIns="502902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0"/>
              </a:spcBef>
            </a:pPr>
            <a:r>
              <a:rPr sz="3600" spc="-45" dirty="0"/>
              <a:t>GitHub</a:t>
            </a:r>
            <a:r>
              <a:rPr lang="en-US" sz="3600" spc="-45" dirty="0"/>
              <a:t>:</a:t>
            </a:r>
            <a:r>
              <a:rPr sz="3600" spc="-505" dirty="0"/>
              <a:t> </a:t>
            </a:r>
            <a:r>
              <a:rPr sz="3600" spc="-330" dirty="0"/>
              <a:t>link:</a:t>
            </a:r>
            <a:r>
              <a:rPr lang="en-IN" sz="3600" spc="-330" dirty="0"/>
              <a:t>https://github.com/vssupriya24129bsccs-ship-it/Supriya-.git</a:t>
            </a:r>
            <a:endParaRPr sz="3600" spc="-3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43675" y="840266"/>
              <a:ext cx="4460875" cy="5347335"/>
            </a:xfrm>
            <a:custGeom>
              <a:avLst/>
              <a:gdLst/>
              <a:ahLst/>
              <a:cxnLst/>
              <a:rect l="l" t="t" r="r" b="b"/>
              <a:pathLst>
                <a:path w="4460875" h="5347335">
                  <a:moveTo>
                    <a:pt x="4460741" y="0"/>
                  </a:moveTo>
                  <a:lnTo>
                    <a:pt x="4331707" y="802991"/>
                  </a:lnTo>
                  <a:lnTo>
                    <a:pt x="4205597" y="815566"/>
                  </a:lnTo>
                  <a:lnTo>
                    <a:pt x="4079871" y="831551"/>
                  </a:lnTo>
                  <a:lnTo>
                    <a:pt x="3954624" y="850936"/>
                  </a:lnTo>
                  <a:lnTo>
                    <a:pt x="3829951" y="873706"/>
                  </a:lnTo>
                  <a:lnTo>
                    <a:pt x="3705941" y="899843"/>
                  </a:lnTo>
                  <a:lnTo>
                    <a:pt x="3582680" y="929331"/>
                  </a:lnTo>
                  <a:lnTo>
                    <a:pt x="3460264" y="962147"/>
                  </a:lnTo>
                  <a:lnTo>
                    <a:pt x="3338785" y="998266"/>
                  </a:lnTo>
                  <a:lnTo>
                    <a:pt x="3218328" y="1037662"/>
                  </a:lnTo>
                  <a:lnTo>
                    <a:pt x="3098980" y="1080306"/>
                  </a:lnTo>
                  <a:lnTo>
                    <a:pt x="2980830" y="1126168"/>
                  </a:lnTo>
                  <a:lnTo>
                    <a:pt x="2863970" y="1175211"/>
                  </a:lnTo>
                  <a:lnTo>
                    <a:pt x="2748480" y="1227402"/>
                  </a:lnTo>
                  <a:lnTo>
                    <a:pt x="2634443" y="1282703"/>
                  </a:lnTo>
                  <a:lnTo>
                    <a:pt x="2521946" y="1341073"/>
                  </a:lnTo>
                  <a:lnTo>
                    <a:pt x="2411074" y="1402466"/>
                  </a:lnTo>
                  <a:lnTo>
                    <a:pt x="2301906" y="1466841"/>
                  </a:lnTo>
                  <a:lnTo>
                    <a:pt x="2194518" y="1534150"/>
                  </a:lnTo>
                  <a:lnTo>
                    <a:pt x="2088993" y="1604343"/>
                  </a:lnTo>
                  <a:lnTo>
                    <a:pt x="1985411" y="1677366"/>
                  </a:lnTo>
                  <a:lnTo>
                    <a:pt x="1883844" y="1753168"/>
                  </a:lnTo>
                  <a:lnTo>
                    <a:pt x="1784365" y="1831696"/>
                  </a:lnTo>
                  <a:lnTo>
                    <a:pt x="1687050" y="1912889"/>
                  </a:lnTo>
                  <a:lnTo>
                    <a:pt x="1591972" y="1996686"/>
                  </a:lnTo>
                  <a:lnTo>
                    <a:pt x="1499198" y="2083027"/>
                  </a:lnTo>
                  <a:lnTo>
                    <a:pt x="1408794" y="2171852"/>
                  </a:lnTo>
                  <a:lnTo>
                    <a:pt x="1320830" y="2263093"/>
                  </a:lnTo>
                  <a:lnTo>
                    <a:pt x="1235372" y="2356681"/>
                  </a:lnTo>
                  <a:lnTo>
                    <a:pt x="1152479" y="2452548"/>
                  </a:lnTo>
                  <a:lnTo>
                    <a:pt x="1072212" y="2550629"/>
                  </a:lnTo>
                  <a:lnTo>
                    <a:pt x="994630" y="2650847"/>
                  </a:lnTo>
                  <a:lnTo>
                    <a:pt x="919794" y="2753127"/>
                  </a:lnTo>
                  <a:lnTo>
                    <a:pt x="847755" y="2857397"/>
                  </a:lnTo>
                  <a:lnTo>
                    <a:pt x="778565" y="2963583"/>
                  </a:lnTo>
                  <a:lnTo>
                    <a:pt x="712276" y="3071603"/>
                  </a:lnTo>
                  <a:lnTo>
                    <a:pt x="648940" y="3181377"/>
                  </a:lnTo>
                  <a:lnTo>
                    <a:pt x="588599" y="3292825"/>
                  </a:lnTo>
                  <a:lnTo>
                    <a:pt x="531298" y="3405870"/>
                  </a:lnTo>
                  <a:lnTo>
                    <a:pt x="477080" y="3520426"/>
                  </a:lnTo>
                  <a:lnTo>
                    <a:pt x="425985" y="3636405"/>
                  </a:lnTo>
                  <a:lnTo>
                    <a:pt x="378051" y="3753725"/>
                  </a:lnTo>
                  <a:lnTo>
                    <a:pt x="333311" y="3872304"/>
                  </a:lnTo>
                  <a:lnTo>
                    <a:pt x="289148" y="3999913"/>
                  </a:lnTo>
                  <a:lnTo>
                    <a:pt x="258466" y="4096130"/>
                  </a:lnTo>
                  <a:lnTo>
                    <a:pt x="229884" y="4192893"/>
                  </a:lnTo>
                  <a:lnTo>
                    <a:pt x="203400" y="4290204"/>
                  </a:lnTo>
                  <a:lnTo>
                    <a:pt x="179015" y="4388062"/>
                  </a:lnTo>
                  <a:lnTo>
                    <a:pt x="156729" y="4486467"/>
                  </a:lnTo>
                  <a:lnTo>
                    <a:pt x="136541" y="4585418"/>
                  </a:lnTo>
                  <a:lnTo>
                    <a:pt x="118460" y="4684877"/>
                  </a:lnTo>
                  <a:lnTo>
                    <a:pt x="102529" y="4784603"/>
                  </a:lnTo>
                  <a:lnTo>
                    <a:pt x="88754" y="4884555"/>
                  </a:lnTo>
                  <a:lnTo>
                    <a:pt x="77137" y="4984734"/>
                  </a:lnTo>
                  <a:lnTo>
                    <a:pt x="67677" y="5085140"/>
                  </a:lnTo>
                  <a:lnTo>
                    <a:pt x="60374" y="5185772"/>
                  </a:lnTo>
                  <a:lnTo>
                    <a:pt x="55228" y="5286631"/>
                  </a:lnTo>
                  <a:lnTo>
                    <a:pt x="53464" y="5337145"/>
                  </a:lnTo>
                  <a:lnTo>
                    <a:pt x="82161" y="5346977"/>
                  </a:lnTo>
                  <a:lnTo>
                    <a:pt x="46540" y="5341253"/>
                  </a:lnTo>
                  <a:lnTo>
                    <a:pt x="33382" y="5241091"/>
                  </a:lnTo>
                  <a:lnTo>
                    <a:pt x="22394" y="5140785"/>
                  </a:lnTo>
                  <a:lnTo>
                    <a:pt x="13575" y="5040336"/>
                  </a:lnTo>
                  <a:lnTo>
                    <a:pt x="6927" y="4939743"/>
                  </a:lnTo>
                  <a:lnTo>
                    <a:pt x="2448" y="4839007"/>
                  </a:lnTo>
                  <a:lnTo>
                    <a:pt x="139" y="4738128"/>
                  </a:lnTo>
                  <a:lnTo>
                    <a:pt x="0" y="4637105"/>
                  </a:lnTo>
                  <a:lnTo>
                    <a:pt x="2028" y="4536102"/>
                  </a:lnTo>
                  <a:lnTo>
                    <a:pt x="6224" y="4435284"/>
                  </a:lnTo>
                  <a:lnTo>
                    <a:pt x="12586" y="4334649"/>
                  </a:lnTo>
                  <a:lnTo>
                    <a:pt x="21115" y="4234199"/>
                  </a:lnTo>
                  <a:lnTo>
                    <a:pt x="31811" y="4133932"/>
                  </a:lnTo>
                  <a:lnTo>
                    <a:pt x="44673" y="4033849"/>
                  </a:lnTo>
                  <a:lnTo>
                    <a:pt x="59703" y="3933951"/>
                  </a:lnTo>
                  <a:lnTo>
                    <a:pt x="76572" y="3835592"/>
                  </a:lnTo>
                  <a:lnTo>
                    <a:pt x="95535" y="3737616"/>
                  </a:lnTo>
                  <a:lnTo>
                    <a:pt x="116582" y="3640067"/>
                  </a:lnTo>
                  <a:lnTo>
                    <a:pt x="139704" y="3542989"/>
                  </a:lnTo>
                  <a:lnTo>
                    <a:pt x="164890" y="3446425"/>
                  </a:lnTo>
                  <a:lnTo>
                    <a:pt x="192128" y="3350419"/>
                  </a:lnTo>
                  <a:lnTo>
                    <a:pt x="221407" y="3255017"/>
                  </a:lnTo>
                  <a:lnTo>
                    <a:pt x="252713" y="3160261"/>
                  </a:lnTo>
                  <a:lnTo>
                    <a:pt x="286031" y="3066193"/>
                  </a:lnTo>
                  <a:lnTo>
                    <a:pt x="321348" y="2972857"/>
                  </a:lnTo>
                  <a:lnTo>
                    <a:pt x="358645" y="2880295"/>
                  </a:lnTo>
                  <a:lnTo>
                    <a:pt x="397907" y="2788549"/>
                  </a:lnTo>
                  <a:lnTo>
                    <a:pt x="439116" y="2697660"/>
                  </a:lnTo>
                  <a:lnTo>
                    <a:pt x="482254" y="2607671"/>
                  </a:lnTo>
                  <a:lnTo>
                    <a:pt x="527299" y="2518622"/>
                  </a:lnTo>
                  <a:lnTo>
                    <a:pt x="574233" y="2430554"/>
                  </a:lnTo>
                  <a:lnTo>
                    <a:pt x="623033" y="2343505"/>
                  </a:lnTo>
                  <a:lnTo>
                    <a:pt x="673677" y="2257516"/>
                  </a:lnTo>
                  <a:lnTo>
                    <a:pt x="726144" y="2172627"/>
                  </a:lnTo>
                  <a:lnTo>
                    <a:pt x="780407" y="2088875"/>
                  </a:lnTo>
                  <a:lnTo>
                    <a:pt x="836444" y="2006299"/>
                  </a:lnTo>
                  <a:lnTo>
                    <a:pt x="894228" y="1924937"/>
                  </a:lnTo>
                  <a:lnTo>
                    <a:pt x="953733" y="1844824"/>
                  </a:lnTo>
                  <a:lnTo>
                    <a:pt x="1014933" y="1765999"/>
                  </a:lnTo>
                  <a:lnTo>
                    <a:pt x="1077798" y="1688495"/>
                  </a:lnTo>
                  <a:lnTo>
                    <a:pt x="1142302" y="1612349"/>
                  </a:lnTo>
                  <a:lnTo>
                    <a:pt x="1208414" y="1537596"/>
                  </a:lnTo>
                  <a:lnTo>
                    <a:pt x="1276104" y="1464270"/>
                  </a:lnTo>
                  <a:lnTo>
                    <a:pt x="1345342" y="1392402"/>
                  </a:lnTo>
                  <a:lnTo>
                    <a:pt x="1416097" y="1322026"/>
                  </a:lnTo>
                  <a:lnTo>
                    <a:pt x="1488335" y="1253176"/>
                  </a:lnTo>
                  <a:lnTo>
                    <a:pt x="1562025" y="1185881"/>
                  </a:lnTo>
                  <a:lnTo>
                    <a:pt x="1637132" y="1120170"/>
                  </a:lnTo>
                  <a:lnTo>
                    <a:pt x="1713623" y="1056076"/>
                  </a:lnTo>
                  <a:lnTo>
                    <a:pt x="1791463" y="993628"/>
                  </a:lnTo>
                  <a:lnTo>
                    <a:pt x="1870617" y="932853"/>
                  </a:lnTo>
                  <a:lnTo>
                    <a:pt x="1951048" y="873779"/>
                  </a:lnTo>
                  <a:lnTo>
                    <a:pt x="2032720" y="816432"/>
                  </a:lnTo>
                  <a:lnTo>
                    <a:pt x="2115595" y="760841"/>
                  </a:lnTo>
                  <a:lnTo>
                    <a:pt x="2199637" y="707028"/>
                  </a:lnTo>
                  <a:lnTo>
                    <a:pt x="2284807" y="655019"/>
                  </a:lnTo>
                  <a:lnTo>
                    <a:pt x="2371067" y="604836"/>
                  </a:lnTo>
                  <a:lnTo>
                    <a:pt x="2458376" y="556505"/>
                  </a:lnTo>
                  <a:lnTo>
                    <a:pt x="2546695" y="510045"/>
                  </a:lnTo>
                  <a:lnTo>
                    <a:pt x="2635985" y="465478"/>
                  </a:lnTo>
                  <a:lnTo>
                    <a:pt x="2726205" y="422825"/>
                  </a:lnTo>
                  <a:lnTo>
                    <a:pt x="2817313" y="382105"/>
                  </a:lnTo>
                  <a:lnTo>
                    <a:pt x="2909269" y="343337"/>
                  </a:lnTo>
                  <a:lnTo>
                    <a:pt x="3002030" y="306537"/>
                  </a:lnTo>
                  <a:lnTo>
                    <a:pt x="3095555" y="271722"/>
                  </a:lnTo>
                  <a:lnTo>
                    <a:pt x="3189800" y="238910"/>
                  </a:lnTo>
                  <a:lnTo>
                    <a:pt x="3284724" y="208114"/>
                  </a:lnTo>
                  <a:lnTo>
                    <a:pt x="3380282" y="179347"/>
                  </a:lnTo>
                  <a:lnTo>
                    <a:pt x="3476432" y="152625"/>
                  </a:lnTo>
                  <a:lnTo>
                    <a:pt x="3573129" y="127958"/>
                  </a:lnTo>
                  <a:lnTo>
                    <a:pt x="3670331" y="105359"/>
                  </a:lnTo>
                  <a:lnTo>
                    <a:pt x="3767992" y="84836"/>
                  </a:lnTo>
                  <a:lnTo>
                    <a:pt x="3866068" y="66399"/>
                  </a:lnTo>
                  <a:lnTo>
                    <a:pt x="3964515" y="50057"/>
                  </a:lnTo>
                  <a:lnTo>
                    <a:pt x="4063288" y="35818"/>
                  </a:lnTo>
                  <a:lnTo>
                    <a:pt x="4162343" y="23687"/>
                  </a:lnTo>
                  <a:lnTo>
                    <a:pt x="4261633" y="13671"/>
                  </a:lnTo>
                  <a:lnTo>
                    <a:pt x="4361114" y="5774"/>
                  </a:lnTo>
                  <a:lnTo>
                    <a:pt x="4460741" y="0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1929" y="0"/>
              <a:ext cx="4392470" cy="40713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4395" y="2979924"/>
              <a:ext cx="5910415" cy="59055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59964" y="7460868"/>
              <a:ext cx="2376170" cy="2573655"/>
            </a:xfrm>
            <a:custGeom>
              <a:avLst/>
              <a:gdLst/>
              <a:ahLst/>
              <a:cxnLst/>
              <a:rect l="l" t="t" r="r" b="b"/>
              <a:pathLst>
                <a:path w="2376170" h="2573654">
                  <a:moveTo>
                    <a:pt x="28536" y="11658"/>
                  </a:moveTo>
                  <a:lnTo>
                    <a:pt x="24041" y="6350"/>
                  </a:lnTo>
                  <a:lnTo>
                    <a:pt x="19659" y="876"/>
                  </a:lnTo>
                  <a:lnTo>
                    <a:pt x="11658" y="0"/>
                  </a:lnTo>
                  <a:lnTo>
                    <a:pt x="6210" y="4521"/>
                  </a:lnTo>
                  <a:lnTo>
                    <a:pt x="876" y="8877"/>
                  </a:lnTo>
                  <a:lnTo>
                    <a:pt x="0" y="16878"/>
                  </a:lnTo>
                  <a:lnTo>
                    <a:pt x="101" y="17005"/>
                  </a:lnTo>
                  <a:lnTo>
                    <a:pt x="4521" y="22326"/>
                  </a:lnTo>
                  <a:lnTo>
                    <a:pt x="7607" y="26085"/>
                  </a:lnTo>
                  <a:lnTo>
                    <a:pt x="12217" y="27597"/>
                  </a:lnTo>
                  <a:lnTo>
                    <a:pt x="18707" y="26377"/>
                  </a:lnTo>
                  <a:lnTo>
                    <a:pt x="20637" y="25463"/>
                  </a:lnTo>
                  <a:lnTo>
                    <a:pt x="22352" y="24155"/>
                  </a:lnTo>
                  <a:lnTo>
                    <a:pt x="27686" y="19799"/>
                  </a:lnTo>
                  <a:lnTo>
                    <a:pt x="28536" y="11658"/>
                  </a:lnTo>
                  <a:close/>
                </a:path>
                <a:path w="2376170" h="2573654">
                  <a:moveTo>
                    <a:pt x="79794" y="606907"/>
                  </a:moveTo>
                  <a:lnTo>
                    <a:pt x="78066" y="600252"/>
                  </a:lnTo>
                  <a:lnTo>
                    <a:pt x="73787" y="594550"/>
                  </a:lnTo>
                  <a:lnTo>
                    <a:pt x="67640" y="590981"/>
                  </a:lnTo>
                  <a:lnTo>
                    <a:pt x="60820" y="590080"/>
                  </a:lnTo>
                  <a:lnTo>
                    <a:pt x="54152" y="591807"/>
                  </a:lnTo>
                  <a:lnTo>
                    <a:pt x="48463" y="596087"/>
                  </a:lnTo>
                  <a:lnTo>
                    <a:pt x="44881" y="602259"/>
                  </a:lnTo>
                  <a:lnTo>
                    <a:pt x="43992" y="609104"/>
                  </a:lnTo>
                  <a:lnTo>
                    <a:pt x="45720" y="615772"/>
                  </a:lnTo>
                  <a:lnTo>
                    <a:pt x="49999" y="621411"/>
                  </a:lnTo>
                  <a:lnTo>
                    <a:pt x="54356" y="625208"/>
                  </a:lnTo>
                  <a:lnTo>
                    <a:pt x="59944" y="626681"/>
                  </a:lnTo>
                  <a:lnTo>
                    <a:pt x="68999" y="624979"/>
                  </a:lnTo>
                  <a:lnTo>
                    <a:pt x="72669" y="622896"/>
                  </a:lnTo>
                  <a:lnTo>
                    <a:pt x="75323" y="619874"/>
                  </a:lnTo>
                  <a:lnTo>
                    <a:pt x="78905" y="613727"/>
                  </a:lnTo>
                  <a:lnTo>
                    <a:pt x="79794" y="606907"/>
                  </a:lnTo>
                  <a:close/>
                </a:path>
                <a:path w="2376170" h="2573654">
                  <a:moveTo>
                    <a:pt x="135699" y="392188"/>
                  </a:moveTo>
                  <a:lnTo>
                    <a:pt x="129908" y="385991"/>
                  </a:lnTo>
                  <a:lnTo>
                    <a:pt x="124002" y="379831"/>
                  </a:lnTo>
                  <a:lnTo>
                    <a:pt x="114427" y="379526"/>
                  </a:lnTo>
                  <a:lnTo>
                    <a:pt x="108254" y="385445"/>
                  </a:lnTo>
                  <a:lnTo>
                    <a:pt x="102069" y="391223"/>
                  </a:lnTo>
                  <a:lnTo>
                    <a:pt x="101790" y="400939"/>
                  </a:lnTo>
                  <a:lnTo>
                    <a:pt x="107708" y="407098"/>
                  </a:lnTo>
                  <a:lnTo>
                    <a:pt x="107873" y="407212"/>
                  </a:lnTo>
                  <a:lnTo>
                    <a:pt x="111518" y="410997"/>
                  </a:lnTo>
                  <a:lnTo>
                    <a:pt x="116713" y="412546"/>
                  </a:lnTo>
                  <a:lnTo>
                    <a:pt x="124409" y="411099"/>
                  </a:lnTo>
                  <a:lnTo>
                    <a:pt x="127228" y="409727"/>
                  </a:lnTo>
                  <a:lnTo>
                    <a:pt x="135394" y="401764"/>
                  </a:lnTo>
                  <a:lnTo>
                    <a:pt x="135699" y="392188"/>
                  </a:lnTo>
                  <a:close/>
                </a:path>
                <a:path w="2376170" h="2573654">
                  <a:moveTo>
                    <a:pt x="189064" y="207657"/>
                  </a:moveTo>
                  <a:lnTo>
                    <a:pt x="184569" y="202349"/>
                  </a:lnTo>
                  <a:lnTo>
                    <a:pt x="180174" y="196875"/>
                  </a:lnTo>
                  <a:lnTo>
                    <a:pt x="172173" y="195999"/>
                  </a:lnTo>
                  <a:lnTo>
                    <a:pt x="166725" y="200520"/>
                  </a:lnTo>
                  <a:lnTo>
                    <a:pt x="161391" y="204876"/>
                  </a:lnTo>
                  <a:lnTo>
                    <a:pt x="160515" y="212877"/>
                  </a:lnTo>
                  <a:lnTo>
                    <a:pt x="160616" y="213004"/>
                  </a:lnTo>
                  <a:lnTo>
                    <a:pt x="165036" y="218325"/>
                  </a:lnTo>
                  <a:lnTo>
                    <a:pt x="165061" y="218465"/>
                  </a:lnTo>
                  <a:lnTo>
                    <a:pt x="168008" y="222250"/>
                  </a:lnTo>
                  <a:lnTo>
                    <a:pt x="172770" y="223735"/>
                  </a:lnTo>
                  <a:lnTo>
                    <a:pt x="179120" y="222542"/>
                  </a:lnTo>
                  <a:lnTo>
                    <a:pt x="181051" y="221615"/>
                  </a:lnTo>
                  <a:lnTo>
                    <a:pt x="182740" y="220179"/>
                  </a:lnTo>
                  <a:lnTo>
                    <a:pt x="188188" y="215658"/>
                  </a:lnTo>
                  <a:lnTo>
                    <a:pt x="189064" y="207657"/>
                  </a:lnTo>
                  <a:close/>
                </a:path>
                <a:path w="2376170" h="2573654">
                  <a:moveTo>
                    <a:pt x="205765" y="1244422"/>
                  </a:moveTo>
                  <a:lnTo>
                    <a:pt x="205359" y="1235519"/>
                  </a:lnTo>
                  <a:lnTo>
                    <a:pt x="201637" y="1227442"/>
                  </a:lnTo>
                  <a:lnTo>
                    <a:pt x="194830" y="1221143"/>
                  </a:lnTo>
                  <a:lnTo>
                    <a:pt x="186182" y="1218044"/>
                  </a:lnTo>
                  <a:lnTo>
                    <a:pt x="177304" y="1218488"/>
                  </a:lnTo>
                  <a:lnTo>
                    <a:pt x="169227" y="1222260"/>
                  </a:lnTo>
                  <a:lnTo>
                    <a:pt x="163004" y="1229080"/>
                  </a:lnTo>
                  <a:lnTo>
                    <a:pt x="159842" y="1237742"/>
                  </a:lnTo>
                  <a:lnTo>
                    <a:pt x="160286" y="1246619"/>
                  </a:lnTo>
                  <a:lnTo>
                    <a:pt x="164033" y="1254683"/>
                  </a:lnTo>
                  <a:lnTo>
                    <a:pt x="170802" y="1260919"/>
                  </a:lnTo>
                  <a:lnTo>
                    <a:pt x="175869" y="1264031"/>
                  </a:lnTo>
                  <a:lnTo>
                    <a:pt x="181635" y="1264907"/>
                  </a:lnTo>
                  <a:lnTo>
                    <a:pt x="193395" y="1262697"/>
                  </a:lnTo>
                  <a:lnTo>
                    <a:pt x="199123" y="1258963"/>
                  </a:lnTo>
                  <a:lnTo>
                    <a:pt x="202653" y="1253121"/>
                  </a:lnTo>
                  <a:lnTo>
                    <a:pt x="205765" y="1244422"/>
                  </a:lnTo>
                  <a:close/>
                </a:path>
                <a:path w="2376170" h="2573654">
                  <a:moveTo>
                    <a:pt x="233578" y="993660"/>
                  </a:moveTo>
                  <a:lnTo>
                    <a:pt x="230949" y="986231"/>
                  </a:lnTo>
                  <a:lnTo>
                    <a:pt x="225412" y="980160"/>
                  </a:lnTo>
                  <a:lnTo>
                    <a:pt x="218020" y="976668"/>
                  </a:lnTo>
                  <a:lnTo>
                    <a:pt x="210134" y="976325"/>
                  </a:lnTo>
                  <a:lnTo>
                    <a:pt x="202717" y="978979"/>
                  </a:lnTo>
                  <a:lnTo>
                    <a:pt x="196684" y="984440"/>
                  </a:lnTo>
                  <a:lnTo>
                    <a:pt x="193205" y="991895"/>
                  </a:lnTo>
                  <a:lnTo>
                    <a:pt x="192874" y="999782"/>
                  </a:lnTo>
                  <a:lnTo>
                    <a:pt x="195516" y="1007211"/>
                  </a:lnTo>
                  <a:lnTo>
                    <a:pt x="200990" y="1013294"/>
                  </a:lnTo>
                  <a:lnTo>
                    <a:pt x="205701" y="1016749"/>
                  </a:lnTo>
                  <a:lnTo>
                    <a:pt x="211505" y="1017905"/>
                  </a:lnTo>
                  <a:lnTo>
                    <a:pt x="221919" y="1015949"/>
                  </a:lnTo>
                  <a:lnTo>
                    <a:pt x="226453" y="1013269"/>
                  </a:lnTo>
                  <a:lnTo>
                    <a:pt x="229692" y="1008888"/>
                  </a:lnTo>
                  <a:lnTo>
                    <a:pt x="233197" y="1001509"/>
                  </a:lnTo>
                  <a:lnTo>
                    <a:pt x="233578" y="993660"/>
                  </a:lnTo>
                  <a:close/>
                </a:path>
                <a:path w="2376170" h="2573654">
                  <a:moveTo>
                    <a:pt x="269341" y="774941"/>
                  </a:moveTo>
                  <a:lnTo>
                    <a:pt x="267614" y="768273"/>
                  </a:lnTo>
                  <a:lnTo>
                    <a:pt x="263334" y="762571"/>
                  </a:lnTo>
                  <a:lnTo>
                    <a:pt x="257175" y="759053"/>
                  </a:lnTo>
                  <a:lnTo>
                    <a:pt x="250329" y="758151"/>
                  </a:lnTo>
                  <a:lnTo>
                    <a:pt x="243649" y="759853"/>
                  </a:lnTo>
                  <a:lnTo>
                    <a:pt x="238010" y="764108"/>
                  </a:lnTo>
                  <a:lnTo>
                    <a:pt x="234442" y="770331"/>
                  </a:lnTo>
                  <a:lnTo>
                    <a:pt x="233553" y="777189"/>
                  </a:lnTo>
                  <a:lnTo>
                    <a:pt x="235292" y="783869"/>
                  </a:lnTo>
                  <a:lnTo>
                    <a:pt x="239572" y="789559"/>
                  </a:lnTo>
                  <a:lnTo>
                    <a:pt x="243928" y="793369"/>
                  </a:lnTo>
                  <a:lnTo>
                    <a:pt x="249491" y="794689"/>
                  </a:lnTo>
                  <a:lnTo>
                    <a:pt x="258546" y="793000"/>
                  </a:lnTo>
                  <a:lnTo>
                    <a:pt x="262102" y="791070"/>
                  </a:lnTo>
                  <a:lnTo>
                    <a:pt x="264896" y="788022"/>
                  </a:lnTo>
                  <a:lnTo>
                    <a:pt x="268465" y="781799"/>
                  </a:lnTo>
                  <a:lnTo>
                    <a:pt x="269341" y="774941"/>
                  </a:lnTo>
                  <a:close/>
                </a:path>
                <a:path w="2376170" h="2573654">
                  <a:moveTo>
                    <a:pt x="310603" y="575411"/>
                  </a:moveTo>
                  <a:lnTo>
                    <a:pt x="304825" y="569214"/>
                  </a:lnTo>
                  <a:lnTo>
                    <a:pt x="298907" y="563054"/>
                  </a:lnTo>
                  <a:lnTo>
                    <a:pt x="289331" y="562749"/>
                  </a:lnTo>
                  <a:lnTo>
                    <a:pt x="283171" y="568667"/>
                  </a:lnTo>
                  <a:lnTo>
                    <a:pt x="276974" y="574446"/>
                  </a:lnTo>
                  <a:lnTo>
                    <a:pt x="276834" y="584123"/>
                  </a:lnTo>
                  <a:lnTo>
                    <a:pt x="282625" y="590321"/>
                  </a:lnTo>
                  <a:lnTo>
                    <a:pt x="282778" y="590423"/>
                  </a:lnTo>
                  <a:lnTo>
                    <a:pt x="286435" y="594220"/>
                  </a:lnTo>
                  <a:lnTo>
                    <a:pt x="291757" y="595744"/>
                  </a:lnTo>
                  <a:lnTo>
                    <a:pt x="299453" y="594296"/>
                  </a:lnTo>
                  <a:lnTo>
                    <a:pt x="302145" y="592950"/>
                  </a:lnTo>
                  <a:lnTo>
                    <a:pt x="304406" y="590842"/>
                  </a:lnTo>
                  <a:lnTo>
                    <a:pt x="310438" y="584949"/>
                  </a:lnTo>
                  <a:lnTo>
                    <a:pt x="310603" y="575411"/>
                  </a:lnTo>
                  <a:close/>
                </a:path>
                <a:path w="2376170" h="2573654">
                  <a:moveTo>
                    <a:pt x="349719" y="403631"/>
                  </a:moveTo>
                  <a:lnTo>
                    <a:pt x="349618" y="403504"/>
                  </a:lnTo>
                  <a:lnTo>
                    <a:pt x="345224" y="398322"/>
                  </a:lnTo>
                  <a:lnTo>
                    <a:pt x="340829" y="392849"/>
                  </a:lnTo>
                  <a:lnTo>
                    <a:pt x="332828" y="391972"/>
                  </a:lnTo>
                  <a:lnTo>
                    <a:pt x="327380" y="396494"/>
                  </a:lnTo>
                  <a:lnTo>
                    <a:pt x="321906" y="400875"/>
                  </a:lnTo>
                  <a:lnTo>
                    <a:pt x="321170" y="408851"/>
                  </a:lnTo>
                  <a:lnTo>
                    <a:pt x="321259" y="408978"/>
                  </a:lnTo>
                  <a:lnTo>
                    <a:pt x="325551" y="414324"/>
                  </a:lnTo>
                  <a:lnTo>
                    <a:pt x="325716" y="414439"/>
                  </a:lnTo>
                  <a:lnTo>
                    <a:pt x="328803" y="418198"/>
                  </a:lnTo>
                  <a:lnTo>
                    <a:pt x="333425" y="419709"/>
                  </a:lnTo>
                  <a:lnTo>
                    <a:pt x="339915" y="418490"/>
                  </a:lnTo>
                  <a:lnTo>
                    <a:pt x="341833" y="417563"/>
                  </a:lnTo>
                  <a:lnTo>
                    <a:pt x="343522" y="416128"/>
                  </a:lnTo>
                  <a:lnTo>
                    <a:pt x="348996" y="411746"/>
                  </a:lnTo>
                  <a:lnTo>
                    <a:pt x="349719" y="403631"/>
                  </a:lnTo>
                  <a:close/>
                </a:path>
                <a:path w="2376170" h="2573654">
                  <a:moveTo>
                    <a:pt x="422795" y="1375206"/>
                  </a:moveTo>
                  <a:lnTo>
                    <a:pt x="422338" y="1366291"/>
                  </a:lnTo>
                  <a:lnTo>
                    <a:pt x="418579" y="1358201"/>
                  </a:lnTo>
                  <a:lnTo>
                    <a:pt x="411810" y="1351965"/>
                  </a:lnTo>
                  <a:lnTo>
                    <a:pt x="403161" y="1348790"/>
                  </a:lnTo>
                  <a:lnTo>
                    <a:pt x="394284" y="1349235"/>
                  </a:lnTo>
                  <a:lnTo>
                    <a:pt x="386207" y="1352994"/>
                  </a:lnTo>
                  <a:lnTo>
                    <a:pt x="379971" y="1359763"/>
                  </a:lnTo>
                  <a:lnTo>
                    <a:pt x="376872" y="1368488"/>
                  </a:lnTo>
                  <a:lnTo>
                    <a:pt x="377317" y="1377403"/>
                  </a:lnTo>
                  <a:lnTo>
                    <a:pt x="381050" y="1385493"/>
                  </a:lnTo>
                  <a:lnTo>
                    <a:pt x="387794" y="1391742"/>
                  </a:lnTo>
                  <a:lnTo>
                    <a:pt x="387819" y="1391869"/>
                  </a:lnTo>
                  <a:lnTo>
                    <a:pt x="392861" y="1394841"/>
                  </a:lnTo>
                  <a:lnTo>
                    <a:pt x="398614" y="1395730"/>
                  </a:lnTo>
                  <a:lnTo>
                    <a:pt x="410375" y="1393520"/>
                  </a:lnTo>
                  <a:lnTo>
                    <a:pt x="416115" y="1389773"/>
                  </a:lnTo>
                  <a:lnTo>
                    <a:pt x="419633" y="1383944"/>
                  </a:lnTo>
                  <a:lnTo>
                    <a:pt x="422795" y="1375206"/>
                  </a:lnTo>
                  <a:close/>
                </a:path>
                <a:path w="2376170" h="2573654">
                  <a:moveTo>
                    <a:pt x="437184" y="1144422"/>
                  </a:moveTo>
                  <a:lnTo>
                    <a:pt x="434543" y="1136992"/>
                  </a:lnTo>
                  <a:lnTo>
                    <a:pt x="429082" y="1130973"/>
                  </a:lnTo>
                  <a:lnTo>
                    <a:pt x="421627" y="1127493"/>
                  </a:lnTo>
                  <a:lnTo>
                    <a:pt x="413740" y="1127150"/>
                  </a:lnTo>
                  <a:lnTo>
                    <a:pt x="406311" y="1129792"/>
                  </a:lnTo>
                  <a:lnTo>
                    <a:pt x="400227" y="1135265"/>
                  </a:lnTo>
                  <a:lnTo>
                    <a:pt x="396811" y="1142657"/>
                  </a:lnTo>
                  <a:lnTo>
                    <a:pt x="396506" y="1150518"/>
                  </a:lnTo>
                  <a:lnTo>
                    <a:pt x="399161" y="1157947"/>
                  </a:lnTo>
                  <a:lnTo>
                    <a:pt x="404634" y="1163967"/>
                  </a:lnTo>
                  <a:lnTo>
                    <a:pt x="409359" y="1167561"/>
                  </a:lnTo>
                  <a:lnTo>
                    <a:pt x="415175" y="1168704"/>
                  </a:lnTo>
                  <a:lnTo>
                    <a:pt x="425589" y="1166749"/>
                  </a:lnTo>
                  <a:lnTo>
                    <a:pt x="430123" y="1164082"/>
                  </a:lnTo>
                  <a:lnTo>
                    <a:pt x="433362" y="1159700"/>
                  </a:lnTo>
                  <a:lnTo>
                    <a:pt x="436841" y="1152296"/>
                  </a:lnTo>
                  <a:lnTo>
                    <a:pt x="437184" y="1144422"/>
                  </a:lnTo>
                  <a:close/>
                </a:path>
                <a:path w="2376170" h="2573654">
                  <a:moveTo>
                    <a:pt x="458812" y="943241"/>
                  </a:moveTo>
                  <a:lnTo>
                    <a:pt x="457085" y="936574"/>
                  </a:lnTo>
                  <a:lnTo>
                    <a:pt x="452793" y="930884"/>
                  </a:lnTo>
                  <a:lnTo>
                    <a:pt x="446646" y="927303"/>
                  </a:lnTo>
                  <a:lnTo>
                    <a:pt x="439839" y="926401"/>
                  </a:lnTo>
                  <a:lnTo>
                    <a:pt x="433171" y="928128"/>
                  </a:lnTo>
                  <a:lnTo>
                    <a:pt x="427482" y="932421"/>
                  </a:lnTo>
                  <a:lnTo>
                    <a:pt x="423900" y="938568"/>
                  </a:lnTo>
                  <a:lnTo>
                    <a:pt x="422998" y="945375"/>
                  </a:lnTo>
                  <a:lnTo>
                    <a:pt x="424726" y="952042"/>
                  </a:lnTo>
                  <a:lnTo>
                    <a:pt x="429018" y="957732"/>
                  </a:lnTo>
                  <a:lnTo>
                    <a:pt x="433362" y="961542"/>
                  </a:lnTo>
                  <a:lnTo>
                    <a:pt x="438937" y="962875"/>
                  </a:lnTo>
                  <a:lnTo>
                    <a:pt x="447992" y="961174"/>
                  </a:lnTo>
                  <a:lnTo>
                    <a:pt x="451675" y="959218"/>
                  </a:lnTo>
                  <a:lnTo>
                    <a:pt x="454329" y="956195"/>
                  </a:lnTo>
                  <a:lnTo>
                    <a:pt x="457911" y="950048"/>
                  </a:lnTo>
                  <a:lnTo>
                    <a:pt x="458812" y="943241"/>
                  </a:lnTo>
                  <a:close/>
                </a:path>
                <a:path w="2376170" h="2573654">
                  <a:moveTo>
                    <a:pt x="485648" y="758596"/>
                  </a:moveTo>
                  <a:lnTo>
                    <a:pt x="479742" y="752436"/>
                  </a:lnTo>
                  <a:lnTo>
                    <a:pt x="473951" y="746239"/>
                  </a:lnTo>
                  <a:lnTo>
                    <a:pt x="464388" y="745934"/>
                  </a:lnTo>
                  <a:lnTo>
                    <a:pt x="458216" y="751852"/>
                  </a:lnTo>
                  <a:lnTo>
                    <a:pt x="452031" y="757631"/>
                  </a:lnTo>
                  <a:lnTo>
                    <a:pt x="451751" y="767346"/>
                  </a:lnTo>
                  <a:lnTo>
                    <a:pt x="457555" y="773391"/>
                  </a:lnTo>
                  <a:lnTo>
                    <a:pt x="457695" y="773645"/>
                  </a:lnTo>
                  <a:lnTo>
                    <a:pt x="461340" y="777443"/>
                  </a:lnTo>
                  <a:lnTo>
                    <a:pt x="466534" y="778979"/>
                  </a:lnTo>
                  <a:lnTo>
                    <a:pt x="474230" y="777532"/>
                  </a:lnTo>
                  <a:lnTo>
                    <a:pt x="477062" y="776160"/>
                  </a:lnTo>
                  <a:lnTo>
                    <a:pt x="479183" y="774090"/>
                  </a:lnTo>
                  <a:lnTo>
                    <a:pt x="485355" y="768172"/>
                  </a:lnTo>
                  <a:lnTo>
                    <a:pt x="485648" y="758596"/>
                  </a:lnTo>
                  <a:close/>
                </a:path>
                <a:path w="2376170" h="2573654">
                  <a:moveTo>
                    <a:pt x="510235" y="599630"/>
                  </a:moveTo>
                  <a:lnTo>
                    <a:pt x="510133" y="599503"/>
                  </a:lnTo>
                  <a:lnTo>
                    <a:pt x="505739" y="594309"/>
                  </a:lnTo>
                  <a:lnTo>
                    <a:pt x="501345" y="588835"/>
                  </a:lnTo>
                  <a:lnTo>
                    <a:pt x="493217" y="587984"/>
                  </a:lnTo>
                  <a:lnTo>
                    <a:pt x="487895" y="592480"/>
                  </a:lnTo>
                  <a:lnTo>
                    <a:pt x="482422" y="596874"/>
                  </a:lnTo>
                  <a:lnTo>
                    <a:pt x="481685" y="604850"/>
                  </a:lnTo>
                  <a:lnTo>
                    <a:pt x="486067" y="610323"/>
                  </a:lnTo>
                  <a:lnTo>
                    <a:pt x="486232" y="610438"/>
                  </a:lnTo>
                  <a:lnTo>
                    <a:pt x="489292" y="614057"/>
                  </a:lnTo>
                  <a:lnTo>
                    <a:pt x="494080" y="615670"/>
                  </a:lnTo>
                  <a:lnTo>
                    <a:pt x="500291" y="614502"/>
                  </a:lnTo>
                  <a:lnTo>
                    <a:pt x="502348" y="613562"/>
                  </a:lnTo>
                  <a:lnTo>
                    <a:pt x="509358" y="607631"/>
                  </a:lnTo>
                  <a:lnTo>
                    <a:pt x="510235" y="599630"/>
                  </a:lnTo>
                  <a:close/>
                </a:path>
                <a:path w="2376170" h="2573654">
                  <a:moveTo>
                    <a:pt x="639686" y="1505839"/>
                  </a:moveTo>
                  <a:lnTo>
                    <a:pt x="639229" y="1496961"/>
                  </a:lnTo>
                  <a:lnTo>
                    <a:pt x="635469" y="1488897"/>
                  </a:lnTo>
                  <a:lnTo>
                    <a:pt x="628637" y="1482674"/>
                  </a:lnTo>
                  <a:lnTo>
                    <a:pt x="620001" y="1479575"/>
                  </a:lnTo>
                  <a:lnTo>
                    <a:pt x="611124" y="1480058"/>
                  </a:lnTo>
                  <a:lnTo>
                    <a:pt x="603059" y="1483829"/>
                  </a:lnTo>
                  <a:lnTo>
                    <a:pt x="596823" y="1490599"/>
                  </a:lnTo>
                  <a:lnTo>
                    <a:pt x="593750" y="1499298"/>
                  </a:lnTo>
                  <a:lnTo>
                    <a:pt x="594233" y="1508175"/>
                  </a:lnTo>
                  <a:lnTo>
                    <a:pt x="598004" y="1516265"/>
                  </a:lnTo>
                  <a:lnTo>
                    <a:pt x="604786" y="1522552"/>
                  </a:lnTo>
                  <a:lnTo>
                    <a:pt x="609815" y="1525524"/>
                  </a:lnTo>
                  <a:lnTo>
                    <a:pt x="615581" y="1526400"/>
                  </a:lnTo>
                  <a:lnTo>
                    <a:pt x="627341" y="1524190"/>
                  </a:lnTo>
                  <a:lnTo>
                    <a:pt x="633056" y="1520317"/>
                  </a:lnTo>
                  <a:lnTo>
                    <a:pt x="636574" y="1514487"/>
                  </a:lnTo>
                  <a:lnTo>
                    <a:pt x="639686" y="1505839"/>
                  </a:lnTo>
                  <a:close/>
                </a:path>
                <a:path w="2376170" h="2573654">
                  <a:moveTo>
                    <a:pt x="640829" y="1295095"/>
                  </a:moveTo>
                  <a:lnTo>
                    <a:pt x="638187" y="1287678"/>
                  </a:lnTo>
                  <a:lnTo>
                    <a:pt x="632726" y="1281645"/>
                  </a:lnTo>
                  <a:lnTo>
                    <a:pt x="625271" y="1278166"/>
                  </a:lnTo>
                  <a:lnTo>
                    <a:pt x="617385" y="1277823"/>
                  </a:lnTo>
                  <a:lnTo>
                    <a:pt x="609955" y="1280464"/>
                  </a:lnTo>
                  <a:lnTo>
                    <a:pt x="603872" y="1285951"/>
                  </a:lnTo>
                  <a:lnTo>
                    <a:pt x="600430" y="1293329"/>
                  </a:lnTo>
                  <a:lnTo>
                    <a:pt x="600087" y="1301203"/>
                  </a:lnTo>
                  <a:lnTo>
                    <a:pt x="602703" y="1308633"/>
                  </a:lnTo>
                  <a:lnTo>
                    <a:pt x="608139" y="1314665"/>
                  </a:lnTo>
                  <a:lnTo>
                    <a:pt x="613003" y="1318234"/>
                  </a:lnTo>
                  <a:lnTo>
                    <a:pt x="618820" y="1319377"/>
                  </a:lnTo>
                  <a:lnTo>
                    <a:pt x="629094" y="1317447"/>
                  </a:lnTo>
                  <a:lnTo>
                    <a:pt x="633768" y="1314754"/>
                  </a:lnTo>
                  <a:lnTo>
                    <a:pt x="637006" y="1310373"/>
                  </a:lnTo>
                  <a:lnTo>
                    <a:pt x="640486" y="1302969"/>
                  </a:lnTo>
                  <a:lnTo>
                    <a:pt x="640829" y="1295095"/>
                  </a:lnTo>
                  <a:close/>
                </a:path>
                <a:path w="2376170" h="2573654">
                  <a:moveTo>
                    <a:pt x="648500" y="1111250"/>
                  </a:moveTo>
                  <a:lnTo>
                    <a:pt x="646772" y="1104569"/>
                  </a:lnTo>
                  <a:lnTo>
                    <a:pt x="642480" y="1098867"/>
                  </a:lnTo>
                  <a:lnTo>
                    <a:pt x="636257" y="1095298"/>
                  </a:lnTo>
                  <a:lnTo>
                    <a:pt x="629399" y="1094422"/>
                  </a:lnTo>
                  <a:lnTo>
                    <a:pt x="622719" y="1096149"/>
                  </a:lnTo>
                  <a:lnTo>
                    <a:pt x="617029" y="1100429"/>
                  </a:lnTo>
                  <a:lnTo>
                    <a:pt x="613460" y="1106665"/>
                  </a:lnTo>
                  <a:lnTo>
                    <a:pt x="612571" y="1113510"/>
                  </a:lnTo>
                  <a:lnTo>
                    <a:pt x="614299" y="1120190"/>
                  </a:lnTo>
                  <a:lnTo>
                    <a:pt x="618591" y="1125893"/>
                  </a:lnTo>
                  <a:lnTo>
                    <a:pt x="618718" y="1125867"/>
                  </a:lnTo>
                  <a:lnTo>
                    <a:pt x="623074" y="1129665"/>
                  </a:lnTo>
                  <a:lnTo>
                    <a:pt x="647611" y="1118095"/>
                  </a:lnTo>
                  <a:lnTo>
                    <a:pt x="648500" y="1111250"/>
                  </a:lnTo>
                  <a:close/>
                </a:path>
                <a:path w="2376170" h="2573654">
                  <a:moveTo>
                    <a:pt x="660590" y="941946"/>
                  </a:moveTo>
                  <a:lnTo>
                    <a:pt x="654812" y="935761"/>
                  </a:lnTo>
                  <a:lnTo>
                    <a:pt x="648893" y="929589"/>
                  </a:lnTo>
                  <a:lnTo>
                    <a:pt x="639318" y="929297"/>
                  </a:lnTo>
                  <a:lnTo>
                    <a:pt x="633158" y="935215"/>
                  </a:lnTo>
                  <a:lnTo>
                    <a:pt x="626960" y="940993"/>
                  </a:lnTo>
                  <a:lnTo>
                    <a:pt x="626681" y="950696"/>
                  </a:lnTo>
                  <a:lnTo>
                    <a:pt x="632574" y="956729"/>
                  </a:lnTo>
                  <a:lnTo>
                    <a:pt x="632739" y="956843"/>
                  </a:lnTo>
                  <a:lnTo>
                    <a:pt x="636409" y="960767"/>
                  </a:lnTo>
                  <a:lnTo>
                    <a:pt x="641743" y="962291"/>
                  </a:lnTo>
                  <a:lnTo>
                    <a:pt x="649439" y="960843"/>
                  </a:lnTo>
                  <a:lnTo>
                    <a:pt x="652132" y="959497"/>
                  </a:lnTo>
                  <a:lnTo>
                    <a:pt x="654392" y="957389"/>
                  </a:lnTo>
                  <a:lnTo>
                    <a:pt x="660425" y="951496"/>
                  </a:lnTo>
                  <a:lnTo>
                    <a:pt x="660590" y="941946"/>
                  </a:lnTo>
                  <a:close/>
                </a:path>
                <a:path w="2376170" h="2573654">
                  <a:moveTo>
                    <a:pt x="670750" y="795629"/>
                  </a:moveTo>
                  <a:lnTo>
                    <a:pt x="670648" y="795502"/>
                  </a:lnTo>
                  <a:lnTo>
                    <a:pt x="666229" y="790181"/>
                  </a:lnTo>
                  <a:lnTo>
                    <a:pt x="661733" y="784860"/>
                  </a:lnTo>
                  <a:lnTo>
                    <a:pt x="653732" y="783983"/>
                  </a:lnTo>
                  <a:lnTo>
                    <a:pt x="648423" y="788479"/>
                  </a:lnTo>
                  <a:lnTo>
                    <a:pt x="642950" y="792873"/>
                  </a:lnTo>
                  <a:lnTo>
                    <a:pt x="642073" y="800874"/>
                  </a:lnTo>
                  <a:lnTo>
                    <a:pt x="646595" y="806323"/>
                  </a:lnTo>
                  <a:lnTo>
                    <a:pt x="646722" y="806297"/>
                  </a:lnTo>
                  <a:lnTo>
                    <a:pt x="649782" y="809917"/>
                  </a:lnTo>
                  <a:lnTo>
                    <a:pt x="654431" y="811568"/>
                  </a:lnTo>
                  <a:lnTo>
                    <a:pt x="660920" y="810348"/>
                  </a:lnTo>
                  <a:lnTo>
                    <a:pt x="662851" y="809421"/>
                  </a:lnTo>
                  <a:lnTo>
                    <a:pt x="664540" y="807986"/>
                  </a:lnTo>
                  <a:lnTo>
                    <a:pt x="669874" y="803630"/>
                  </a:lnTo>
                  <a:lnTo>
                    <a:pt x="670750" y="795629"/>
                  </a:lnTo>
                  <a:close/>
                </a:path>
                <a:path w="2376170" h="2573654">
                  <a:moveTo>
                    <a:pt x="831113" y="991514"/>
                  </a:moveTo>
                  <a:lnTo>
                    <a:pt x="826617" y="986193"/>
                  </a:lnTo>
                  <a:lnTo>
                    <a:pt x="822223" y="980719"/>
                  </a:lnTo>
                  <a:lnTo>
                    <a:pt x="814222" y="979843"/>
                  </a:lnTo>
                  <a:lnTo>
                    <a:pt x="808774" y="984377"/>
                  </a:lnTo>
                  <a:lnTo>
                    <a:pt x="803465" y="988872"/>
                  </a:lnTo>
                  <a:lnTo>
                    <a:pt x="802589" y="996873"/>
                  </a:lnTo>
                  <a:lnTo>
                    <a:pt x="807085" y="1002182"/>
                  </a:lnTo>
                  <a:lnTo>
                    <a:pt x="810031" y="1005967"/>
                  </a:lnTo>
                  <a:lnTo>
                    <a:pt x="814819" y="1007592"/>
                  </a:lnTo>
                  <a:lnTo>
                    <a:pt x="821169" y="1006398"/>
                  </a:lnTo>
                  <a:lnTo>
                    <a:pt x="823099" y="1005471"/>
                  </a:lnTo>
                  <a:lnTo>
                    <a:pt x="824788" y="1004036"/>
                  </a:lnTo>
                  <a:lnTo>
                    <a:pt x="830237" y="999515"/>
                  </a:lnTo>
                  <a:lnTo>
                    <a:pt x="831113" y="991514"/>
                  </a:lnTo>
                  <a:close/>
                </a:path>
                <a:path w="2376170" h="2573654">
                  <a:moveTo>
                    <a:pt x="835494" y="1125169"/>
                  </a:moveTo>
                  <a:lnTo>
                    <a:pt x="829589" y="1119009"/>
                  </a:lnTo>
                  <a:lnTo>
                    <a:pt x="823798" y="1112812"/>
                  </a:lnTo>
                  <a:lnTo>
                    <a:pt x="814235" y="1112507"/>
                  </a:lnTo>
                  <a:lnTo>
                    <a:pt x="802005" y="1124178"/>
                  </a:lnTo>
                  <a:lnTo>
                    <a:pt x="801738" y="1133894"/>
                  </a:lnTo>
                  <a:lnTo>
                    <a:pt x="807402" y="1139964"/>
                  </a:lnTo>
                  <a:lnTo>
                    <a:pt x="807402" y="1140244"/>
                  </a:lnTo>
                  <a:lnTo>
                    <a:pt x="811060" y="1144041"/>
                  </a:lnTo>
                  <a:lnTo>
                    <a:pt x="816381" y="1145552"/>
                  </a:lnTo>
                  <a:lnTo>
                    <a:pt x="824077" y="1144104"/>
                  </a:lnTo>
                  <a:lnTo>
                    <a:pt x="826909" y="1142733"/>
                  </a:lnTo>
                  <a:lnTo>
                    <a:pt x="829030" y="1140663"/>
                  </a:lnTo>
                  <a:lnTo>
                    <a:pt x="835202" y="1134745"/>
                  </a:lnTo>
                  <a:lnTo>
                    <a:pt x="835494" y="1125169"/>
                  </a:lnTo>
                  <a:close/>
                </a:path>
                <a:path w="2376170" h="2573654">
                  <a:moveTo>
                    <a:pt x="837806" y="1279512"/>
                  </a:moveTo>
                  <a:lnTo>
                    <a:pt x="836079" y="1272844"/>
                  </a:lnTo>
                  <a:lnTo>
                    <a:pt x="831811" y="1267206"/>
                  </a:lnTo>
                  <a:lnTo>
                    <a:pt x="825665" y="1263624"/>
                  </a:lnTo>
                  <a:lnTo>
                    <a:pt x="818845" y="1262735"/>
                  </a:lnTo>
                  <a:lnTo>
                    <a:pt x="812190" y="1264450"/>
                  </a:lnTo>
                  <a:lnTo>
                    <a:pt x="806488" y="1268742"/>
                  </a:lnTo>
                  <a:lnTo>
                    <a:pt x="802906" y="1274889"/>
                  </a:lnTo>
                  <a:lnTo>
                    <a:pt x="802017" y="1281709"/>
                  </a:lnTo>
                  <a:lnTo>
                    <a:pt x="803744" y="1288364"/>
                  </a:lnTo>
                  <a:lnTo>
                    <a:pt x="808024" y="1294066"/>
                  </a:lnTo>
                  <a:lnTo>
                    <a:pt x="812380" y="1297863"/>
                  </a:lnTo>
                  <a:lnTo>
                    <a:pt x="817943" y="1299197"/>
                  </a:lnTo>
                  <a:lnTo>
                    <a:pt x="826998" y="1297495"/>
                  </a:lnTo>
                  <a:lnTo>
                    <a:pt x="830694" y="1295539"/>
                  </a:lnTo>
                  <a:lnTo>
                    <a:pt x="833348" y="1292529"/>
                  </a:lnTo>
                  <a:lnTo>
                    <a:pt x="836917" y="1286357"/>
                  </a:lnTo>
                  <a:lnTo>
                    <a:pt x="837806" y="1279512"/>
                  </a:lnTo>
                  <a:close/>
                </a:path>
                <a:path w="2376170" h="2573654">
                  <a:moveTo>
                    <a:pt x="844423" y="1445780"/>
                  </a:moveTo>
                  <a:lnTo>
                    <a:pt x="841819" y="1438351"/>
                  </a:lnTo>
                  <a:lnTo>
                    <a:pt x="836371" y="1432318"/>
                  </a:lnTo>
                  <a:lnTo>
                    <a:pt x="828916" y="1428838"/>
                  </a:lnTo>
                  <a:lnTo>
                    <a:pt x="821029" y="1428496"/>
                  </a:lnTo>
                  <a:lnTo>
                    <a:pt x="813600" y="1431137"/>
                  </a:lnTo>
                  <a:lnTo>
                    <a:pt x="807516" y="1436624"/>
                  </a:lnTo>
                  <a:lnTo>
                    <a:pt x="804024" y="1444015"/>
                  </a:lnTo>
                  <a:lnTo>
                    <a:pt x="803681" y="1451889"/>
                  </a:lnTo>
                  <a:lnTo>
                    <a:pt x="806323" y="1459318"/>
                  </a:lnTo>
                  <a:lnTo>
                    <a:pt x="811784" y="1465338"/>
                  </a:lnTo>
                  <a:lnTo>
                    <a:pt x="816648" y="1468907"/>
                  </a:lnTo>
                  <a:lnTo>
                    <a:pt x="822464" y="1470050"/>
                  </a:lnTo>
                  <a:lnTo>
                    <a:pt x="832739" y="1468120"/>
                  </a:lnTo>
                  <a:lnTo>
                    <a:pt x="837412" y="1465427"/>
                  </a:lnTo>
                  <a:lnTo>
                    <a:pt x="840651" y="1461046"/>
                  </a:lnTo>
                  <a:lnTo>
                    <a:pt x="844080" y="1453654"/>
                  </a:lnTo>
                  <a:lnTo>
                    <a:pt x="844423" y="1445780"/>
                  </a:lnTo>
                  <a:close/>
                </a:path>
                <a:path w="2376170" h="2573654">
                  <a:moveTo>
                    <a:pt x="856716" y="1636928"/>
                  </a:moveTo>
                  <a:lnTo>
                    <a:pt x="856284" y="1628051"/>
                  </a:lnTo>
                  <a:lnTo>
                    <a:pt x="852563" y="1619961"/>
                  </a:lnTo>
                  <a:lnTo>
                    <a:pt x="845807" y="1613725"/>
                  </a:lnTo>
                  <a:lnTo>
                    <a:pt x="837158" y="1610563"/>
                  </a:lnTo>
                  <a:lnTo>
                    <a:pt x="828281" y="1611007"/>
                  </a:lnTo>
                  <a:lnTo>
                    <a:pt x="820204" y="1614754"/>
                  </a:lnTo>
                  <a:lnTo>
                    <a:pt x="813968" y="1621523"/>
                  </a:lnTo>
                  <a:lnTo>
                    <a:pt x="810806" y="1630184"/>
                  </a:lnTo>
                  <a:lnTo>
                    <a:pt x="811250" y="1639062"/>
                  </a:lnTo>
                  <a:lnTo>
                    <a:pt x="814997" y="1647139"/>
                  </a:lnTo>
                  <a:lnTo>
                    <a:pt x="821766" y="1653362"/>
                  </a:lnTo>
                  <a:lnTo>
                    <a:pt x="826833" y="1656473"/>
                  </a:lnTo>
                  <a:lnTo>
                    <a:pt x="832599" y="1657350"/>
                  </a:lnTo>
                  <a:lnTo>
                    <a:pt x="844359" y="1655140"/>
                  </a:lnTo>
                  <a:lnTo>
                    <a:pt x="850087" y="1651406"/>
                  </a:lnTo>
                  <a:lnTo>
                    <a:pt x="853617" y="1645564"/>
                  </a:lnTo>
                  <a:lnTo>
                    <a:pt x="856716" y="1636928"/>
                  </a:lnTo>
                  <a:close/>
                </a:path>
                <a:path w="2376170" h="2573654">
                  <a:moveTo>
                    <a:pt x="991768" y="1187488"/>
                  </a:moveTo>
                  <a:lnTo>
                    <a:pt x="987247" y="1182039"/>
                  </a:lnTo>
                  <a:lnTo>
                    <a:pt x="982878" y="1176693"/>
                  </a:lnTo>
                  <a:lnTo>
                    <a:pt x="974877" y="1175816"/>
                  </a:lnTo>
                  <a:lnTo>
                    <a:pt x="963980" y="1184859"/>
                  </a:lnTo>
                  <a:lnTo>
                    <a:pt x="963244" y="1192834"/>
                  </a:lnTo>
                  <a:lnTo>
                    <a:pt x="967600" y="1198181"/>
                  </a:lnTo>
                  <a:lnTo>
                    <a:pt x="968870" y="1199616"/>
                  </a:lnTo>
                  <a:lnTo>
                    <a:pt x="970661" y="1201801"/>
                  </a:lnTo>
                  <a:lnTo>
                    <a:pt x="975283" y="1203312"/>
                  </a:lnTo>
                  <a:lnTo>
                    <a:pt x="981773" y="1202093"/>
                  </a:lnTo>
                  <a:lnTo>
                    <a:pt x="983729" y="1201305"/>
                  </a:lnTo>
                  <a:lnTo>
                    <a:pt x="985418" y="1199870"/>
                  </a:lnTo>
                  <a:lnTo>
                    <a:pt x="990892" y="1195489"/>
                  </a:lnTo>
                  <a:lnTo>
                    <a:pt x="991768" y="1187488"/>
                  </a:lnTo>
                  <a:close/>
                </a:path>
                <a:path w="2376170" h="2573654">
                  <a:moveTo>
                    <a:pt x="1010412" y="1308392"/>
                  </a:moveTo>
                  <a:lnTo>
                    <a:pt x="1004633" y="1302194"/>
                  </a:lnTo>
                  <a:lnTo>
                    <a:pt x="998715" y="1296035"/>
                  </a:lnTo>
                  <a:lnTo>
                    <a:pt x="989139" y="1295730"/>
                  </a:lnTo>
                  <a:lnTo>
                    <a:pt x="976922" y="1307401"/>
                  </a:lnTo>
                  <a:lnTo>
                    <a:pt x="976642" y="1317104"/>
                  </a:lnTo>
                  <a:lnTo>
                    <a:pt x="982446" y="1323162"/>
                  </a:lnTo>
                  <a:lnTo>
                    <a:pt x="982586" y="1323416"/>
                  </a:lnTo>
                  <a:lnTo>
                    <a:pt x="986231" y="1327200"/>
                  </a:lnTo>
                  <a:lnTo>
                    <a:pt x="991565" y="1328724"/>
                  </a:lnTo>
                  <a:lnTo>
                    <a:pt x="999261" y="1327277"/>
                  </a:lnTo>
                  <a:lnTo>
                    <a:pt x="1001953" y="1325930"/>
                  </a:lnTo>
                  <a:lnTo>
                    <a:pt x="1004214" y="1323822"/>
                  </a:lnTo>
                  <a:lnTo>
                    <a:pt x="1010246" y="1317942"/>
                  </a:lnTo>
                  <a:lnTo>
                    <a:pt x="1010412" y="1308392"/>
                  </a:lnTo>
                  <a:close/>
                </a:path>
                <a:path w="2376170" h="2573654">
                  <a:moveTo>
                    <a:pt x="1027391" y="1447711"/>
                  </a:moveTo>
                  <a:lnTo>
                    <a:pt x="1025664" y="1441056"/>
                  </a:lnTo>
                  <a:lnTo>
                    <a:pt x="1021384" y="1435354"/>
                  </a:lnTo>
                  <a:lnTo>
                    <a:pt x="1015212" y="1431785"/>
                  </a:lnTo>
                  <a:lnTo>
                    <a:pt x="1008367" y="1430883"/>
                  </a:lnTo>
                  <a:lnTo>
                    <a:pt x="1001699" y="1432610"/>
                  </a:lnTo>
                  <a:lnTo>
                    <a:pt x="996061" y="1436890"/>
                  </a:lnTo>
                  <a:lnTo>
                    <a:pt x="992492" y="1443062"/>
                  </a:lnTo>
                  <a:lnTo>
                    <a:pt x="991603" y="1449908"/>
                  </a:lnTo>
                  <a:lnTo>
                    <a:pt x="993330" y="1456575"/>
                  </a:lnTo>
                  <a:lnTo>
                    <a:pt x="997597" y="1462214"/>
                  </a:lnTo>
                  <a:lnTo>
                    <a:pt x="1001953" y="1466011"/>
                  </a:lnTo>
                  <a:lnTo>
                    <a:pt x="1007541" y="1467485"/>
                  </a:lnTo>
                  <a:lnTo>
                    <a:pt x="1016596" y="1465783"/>
                  </a:lnTo>
                  <a:lnTo>
                    <a:pt x="1020127" y="1463713"/>
                  </a:lnTo>
                  <a:lnTo>
                    <a:pt x="1022921" y="1460677"/>
                  </a:lnTo>
                  <a:lnTo>
                    <a:pt x="1026502" y="1454531"/>
                  </a:lnTo>
                  <a:lnTo>
                    <a:pt x="1027391" y="1447711"/>
                  </a:lnTo>
                  <a:close/>
                </a:path>
                <a:path w="2376170" h="2573654">
                  <a:moveTo>
                    <a:pt x="1048004" y="1596466"/>
                  </a:moveTo>
                  <a:lnTo>
                    <a:pt x="1045349" y="1589049"/>
                  </a:lnTo>
                  <a:lnTo>
                    <a:pt x="1039876" y="1583016"/>
                  </a:lnTo>
                  <a:lnTo>
                    <a:pt x="1032510" y="1579524"/>
                  </a:lnTo>
                  <a:lnTo>
                    <a:pt x="1024661" y="1579181"/>
                  </a:lnTo>
                  <a:lnTo>
                    <a:pt x="1017244" y="1581823"/>
                  </a:lnTo>
                  <a:lnTo>
                    <a:pt x="1011161" y="1587296"/>
                  </a:lnTo>
                  <a:lnTo>
                    <a:pt x="1007668" y="1594688"/>
                  </a:lnTo>
                  <a:lnTo>
                    <a:pt x="1007325" y="1602562"/>
                  </a:lnTo>
                  <a:lnTo>
                    <a:pt x="1009967" y="1609991"/>
                  </a:lnTo>
                  <a:lnTo>
                    <a:pt x="1015428" y="1616011"/>
                  </a:lnTo>
                  <a:lnTo>
                    <a:pt x="1020292" y="1619580"/>
                  </a:lnTo>
                  <a:lnTo>
                    <a:pt x="1025982" y="1620748"/>
                  </a:lnTo>
                  <a:lnTo>
                    <a:pt x="1036383" y="1618792"/>
                  </a:lnTo>
                  <a:lnTo>
                    <a:pt x="1041057" y="1616100"/>
                  </a:lnTo>
                  <a:lnTo>
                    <a:pt x="1044295" y="1611718"/>
                  </a:lnTo>
                  <a:lnTo>
                    <a:pt x="1047699" y="1604340"/>
                  </a:lnTo>
                  <a:lnTo>
                    <a:pt x="1048004" y="1596466"/>
                  </a:lnTo>
                  <a:close/>
                </a:path>
                <a:path w="2376170" h="2573654">
                  <a:moveTo>
                    <a:pt x="1073746" y="1767598"/>
                  </a:moveTo>
                  <a:lnTo>
                    <a:pt x="1073302" y="1758721"/>
                  </a:lnTo>
                  <a:lnTo>
                    <a:pt x="1069543" y="1750644"/>
                  </a:lnTo>
                  <a:lnTo>
                    <a:pt x="1062774" y="1744408"/>
                  </a:lnTo>
                  <a:lnTo>
                    <a:pt x="1054138" y="1741297"/>
                  </a:lnTo>
                  <a:lnTo>
                    <a:pt x="1045260" y="1741754"/>
                  </a:lnTo>
                  <a:lnTo>
                    <a:pt x="1037183" y="1745513"/>
                  </a:lnTo>
                  <a:lnTo>
                    <a:pt x="1030960" y="1752346"/>
                  </a:lnTo>
                  <a:lnTo>
                    <a:pt x="1027849" y="1760982"/>
                  </a:lnTo>
                  <a:lnTo>
                    <a:pt x="1028280" y="1769859"/>
                  </a:lnTo>
                  <a:lnTo>
                    <a:pt x="1032014" y="1777949"/>
                  </a:lnTo>
                  <a:lnTo>
                    <a:pt x="1038682" y="1784108"/>
                  </a:lnTo>
                  <a:lnTo>
                    <a:pt x="1042924" y="1786623"/>
                  </a:lnTo>
                  <a:lnTo>
                    <a:pt x="1043800" y="1787156"/>
                  </a:lnTo>
                  <a:lnTo>
                    <a:pt x="1049553" y="1788033"/>
                  </a:lnTo>
                  <a:lnTo>
                    <a:pt x="1061186" y="1785848"/>
                  </a:lnTo>
                  <a:lnTo>
                    <a:pt x="1067054" y="1782089"/>
                  </a:lnTo>
                  <a:lnTo>
                    <a:pt x="1070571" y="1776247"/>
                  </a:lnTo>
                  <a:lnTo>
                    <a:pt x="1073746" y="1767598"/>
                  </a:lnTo>
                  <a:close/>
                </a:path>
                <a:path w="2376170" h="2573654">
                  <a:moveTo>
                    <a:pt x="1151699" y="1389748"/>
                  </a:moveTo>
                  <a:lnTo>
                    <a:pt x="1128331" y="1394142"/>
                  </a:lnTo>
                  <a:lnTo>
                    <a:pt x="1131316" y="1397774"/>
                  </a:lnTo>
                  <a:lnTo>
                    <a:pt x="1135938" y="1399286"/>
                  </a:lnTo>
                  <a:lnTo>
                    <a:pt x="1151699" y="1389748"/>
                  </a:lnTo>
                  <a:close/>
                </a:path>
                <a:path w="2376170" h="2573654">
                  <a:moveTo>
                    <a:pt x="1152283" y="1383487"/>
                  </a:moveTo>
                  <a:lnTo>
                    <a:pt x="1147762" y="1378038"/>
                  </a:lnTo>
                  <a:lnTo>
                    <a:pt x="1143393" y="1372692"/>
                  </a:lnTo>
                  <a:lnTo>
                    <a:pt x="1135392" y="1371815"/>
                  </a:lnTo>
                  <a:lnTo>
                    <a:pt x="1124496" y="1380858"/>
                  </a:lnTo>
                  <a:lnTo>
                    <a:pt x="1123759" y="1388833"/>
                  </a:lnTo>
                  <a:lnTo>
                    <a:pt x="1128026" y="1394053"/>
                  </a:lnTo>
                  <a:lnTo>
                    <a:pt x="1128229" y="1394015"/>
                  </a:lnTo>
                  <a:lnTo>
                    <a:pt x="1151712" y="1389608"/>
                  </a:lnTo>
                  <a:lnTo>
                    <a:pt x="1152283" y="1383487"/>
                  </a:lnTo>
                  <a:close/>
                </a:path>
                <a:path w="2376170" h="2573654">
                  <a:moveTo>
                    <a:pt x="1185595" y="1491551"/>
                  </a:moveTo>
                  <a:lnTo>
                    <a:pt x="1179677" y="1485392"/>
                  </a:lnTo>
                  <a:lnTo>
                    <a:pt x="1173899" y="1479194"/>
                  </a:lnTo>
                  <a:lnTo>
                    <a:pt x="1164183" y="1478927"/>
                  </a:lnTo>
                  <a:lnTo>
                    <a:pt x="1151966" y="1490599"/>
                  </a:lnTo>
                  <a:lnTo>
                    <a:pt x="1151686" y="1500301"/>
                  </a:lnTo>
                  <a:lnTo>
                    <a:pt x="1157363" y="1506372"/>
                  </a:lnTo>
                  <a:lnTo>
                    <a:pt x="1157503" y="1506626"/>
                  </a:lnTo>
                  <a:lnTo>
                    <a:pt x="1161148" y="1510423"/>
                  </a:lnTo>
                  <a:lnTo>
                    <a:pt x="1166469" y="1511935"/>
                  </a:lnTo>
                  <a:lnTo>
                    <a:pt x="1174178" y="1510499"/>
                  </a:lnTo>
                  <a:lnTo>
                    <a:pt x="1176997" y="1509128"/>
                  </a:lnTo>
                  <a:lnTo>
                    <a:pt x="1179131" y="1507045"/>
                  </a:lnTo>
                  <a:lnTo>
                    <a:pt x="1185291" y="1501127"/>
                  </a:lnTo>
                  <a:lnTo>
                    <a:pt x="1185595" y="1491551"/>
                  </a:lnTo>
                  <a:close/>
                </a:path>
                <a:path w="2376170" h="2573654">
                  <a:moveTo>
                    <a:pt x="1216825" y="1615833"/>
                  </a:moveTo>
                  <a:lnTo>
                    <a:pt x="1215097" y="1609166"/>
                  </a:lnTo>
                  <a:lnTo>
                    <a:pt x="1210818" y="1603527"/>
                  </a:lnTo>
                  <a:lnTo>
                    <a:pt x="1204671" y="1599946"/>
                  </a:lnTo>
                  <a:lnTo>
                    <a:pt x="1197864" y="1599057"/>
                  </a:lnTo>
                  <a:lnTo>
                    <a:pt x="1191196" y="1600784"/>
                  </a:lnTo>
                  <a:lnTo>
                    <a:pt x="1185506" y="1605064"/>
                  </a:lnTo>
                  <a:lnTo>
                    <a:pt x="1181925" y="1611210"/>
                  </a:lnTo>
                  <a:lnTo>
                    <a:pt x="1181023" y="1618030"/>
                  </a:lnTo>
                  <a:lnTo>
                    <a:pt x="1182751" y="1624685"/>
                  </a:lnTo>
                  <a:lnTo>
                    <a:pt x="1187043" y="1630387"/>
                  </a:lnTo>
                  <a:lnTo>
                    <a:pt x="1191387" y="1634185"/>
                  </a:lnTo>
                  <a:lnTo>
                    <a:pt x="1196962" y="1635518"/>
                  </a:lnTo>
                  <a:lnTo>
                    <a:pt x="1206017" y="1633816"/>
                  </a:lnTo>
                  <a:lnTo>
                    <a:pt x="1209713" y="1631861"/>
                  </a:lnTo>
                  <a:lnTo>
                    <a:pt x="1212354" y="1628851"/>
                  </a:lnTo>
                  <a:lnTo>
                    <a:pt x="1215936" y="1622679"/>
                  </a:lnTo>
                  <a:lnTo>
                    <a:pt x="1216825" y="1615833"/>
                  </a:lnTo>
                  <a:close/>
                </a:path>
                <a:path w="2376170" h="2573654">
                  <a:moveTo>
                    <a:pt x="1251623" y="1747075"/>
                  </a:moveTo>
                  <a:lnTo>
                    <a:pt x="1248968" y="1739646"/>
                  </a:lnTo>
                  <a:lnTo>
                    <a:pt x="1243495" y="1733550"/>
                  </a:lnTo>
                  <a:lnTo>
                    <a:pt x="1236116" y="1730146"/>
                  </a:lnTo>
                  <a:lnTo>
                    <a:pt x="1228242" y="1729841"/>
                  </a:lnTo>
                  <a:lnTo>
                    <a:pt x="1220825" y="1732495"/>
                  </a:lnTo>
                  <a:lnTo>
                    <a:pt x="1214805" y="1737969"/>
                  </a:lnTo>
                  <a:lnTo>
                    <a:pt x="1211313" y="1745335"/>
                  </a:lnTo>
                  <a:lnTo>
                    <a:pt x="1210957" y="1753184"/>
                  </a:lnTo>
                  <a:lnTo>
                    <a:pt x="1213599" y="1760601"/>
                  </a:lnTo>
                  <a:lnTo>
                    <a:pt x="1219073" y="1766684"/>
                  </a:lnTo>
                  <a:lnTo>
                    <a:pt x="1223937" y="1770253"/>
                  </a:lnTo>
                  <a:lnTo>
                    <a:pt x="1229626" y="1771421"/>
                  </a:lnTo>
                  <a:lnTo>
                    <a:pt x="1240028" y="1769465"/>
                  </a:lnTo>
                  <a:lnTo>
                    <a:pt x="1244536" y="1766671"/>
                  </a:lnTo>
                  <a:lnTo>
                    <a:pt x="1247800" y="1762417"/>
                  </a:lnTo>
                  <a:lnTo>
                    <a:pt x="1251280" y="1754962"/>
                  </a:lnTo>
                  <a:lnTo>
                    <a:pt x="1251623" y="1747075"/>
                  </a:lnTo>
                  <a:close/>
                </a:path>
                <a:path w="2376170" h="2573654">
                  <a:moveTo>
                    <a:pt x="1290548" y="1898523"/>
                  </a:moveTo>
                  <a:lnTo>
                    <a:pt x="1290116" y="1889633"/>
                  </a:lnTo>
                  <a:lnTo>
                    <a:pt x="1286383" y="1881543"/>
                  </a:lnTo>
                  <a:lnTo>
                    <a:pt x="1279626" y="1875243"/>
                  </a:lnTo>
                  <a:lnTo>
                    <a:pt x="1270990" y="1872132"/>
                  </a:lnTo>
                  <a:lnTo>
                    <a:pt x="1262113" y="1872589"/>
                  </a:lnTo>
                  <a:lnTo>
                    <a:pt x="1254036" y="1876348"/>
                  </a:lnTo>
                  <a:lnTo>
                    <a:pt x="1247813" y="1883181"/>
                  </a:lnTo>
                  <a:lnTo>
                    <a:pt x="1244701" y="1891817"/>
                  </a:lnTo>
                  <a:lnTo>
                    <a:pt x="1245158" y="1900707"/>
                  </a:lnTo>
                  <a:lnTo>
                    <a:pt x="1248918" y="1908771"/>
                  </a:lnTo>
                  <a:lnTo>
                    <a:pt x="1255687" y="1914944"/>
                  </a:lnTo>
                  <a:lnTo>
                    <a:pt x="1255522" y="1914969"/>
                  </a:lnTo>
                  <a:lnTo>
                    <a:pt x="1256106" y="1915325"/>
                  </a:lnTo>
                  <a:lnTo>
                    <a:pt x="1260678" y="1918131"/>
                  </a:lnTo>
                  <a:lnTo>
                    <a:pt x="1266431" y="1919008"/>
                  </a:lnTo>
                  <a:lnTo>
                    <a:pt x="1278064" y="1916823"/>
                  </a:lnTo>
                  <a:lnTo>
                    <a:pt x="1283931" y="1913064"/>
                  </a:lnTo>
                  <a:lnTo>
                    <a:pt x="1287449" y="1907222"/>
                  </a:lnTo>
                  <a:lnTo>
                    <a:pt x="1290548" y="1898523"/>
                  </a:lnTo>
                  <a:close/>
                </a:path>
                <a:path w="2376170" h="2573654">
                  <a:moveTo>
                    <a:pt x="1312113" y="1585760"/>
                  </a:moveTo>
                  <a:lnTo>
                    <a:pt x="1288846" y="1590141"/>
                  </a:lnTo>
                  <a:lnTo>
                    <a:pt x="1291831" y="1593773"/>
                  </a:lnTo>
                  <a:lnTo>
                    <a:pt x="1296454" y="1595285"/>
                  </a:lnTo>
                  <a:lnTo>
                    <a:pt x="1312113" y="1585760"/>
                  </a:lnTo>
                  <a:close/>
                </a:path>
                <a:path w="2376170" h="2573654">
                  <a:moveTo>
                    <a:pt x="1312799" y="1579473"/>
                  </a:moveTo>
                  <a:lnTo>
                    <a:pt x="1308277" y="1574025"/>
                  </a:lnTo>
                  <a:lnTo>
                    <a:pt x="1303921" y="1568691"/>
                  </a:lnTo>
                  <a:lnTo>
                    <a:pt x="1295781" y="1567840"/>
                  </a:lnTo>
                  <a:lnTo>
                    <a:pt x="1290472" y="1572336"/>
                  </a:lnTo>
                  <a:lnTo>
                    <a:pt x="1284998" y="1576730"/>
                  </a:lnTo>
                  <a:lnTo>
                    <a:pt x="1284147" y="1584858"/>
                  </a:lnTo>
                  <a:lnTo>
                    <a:pt x="1288542" y="1590052"/>
                  </a:lnTo>
                  <a:lnTo>
                    <a:pt x="1288745" y="1590014"/>
                  </a:lnTo>
                  <a:lnTo>
                    <a:pt x="1312125" y="1585620"/>
                  </a:lnTo>
                  <a:lnTo>
                    <a:pt x="1312799" y="1579473"/>
                  </a:lnTo>
                  <a:close/>
                </a:path>
                <a:path w="2376170" h="2573654">
                  <a:moveTo>
                    <a:pt x="1360373" y="1674799"/>
                  </a:moveTo>
                  <a:lnTo>
                    <a:pt x="1354594" y="1668614"/>
                  </a:lnTo>
                  <a:lnTo>
                    <a:pt x="1348676" y="1662442"/>
                  </a:lnTo>
                  <a:lnTo>
                    <a:pt x="1339100" y="1662137"/>
                  </a:lnTo>
                  <a:lnTo>
                    <a:pt x="1332941" y="1668056"/>
                  </a:lnTo>
                  <a:lnTo>
                    <a:pt x="1326908" y="1673948"/>
                  </a:lnTo>
                  <a:lnTo>
                    <a:pt x="1326603" y="1683524"/>
                  </a:lnTo>
                  <a:lnTo>
                    <a:pt x="1332407" y="1689569"/>
                  </a:lnTo>
                  <a:lnTo>
                    <a:pt x="1332407" y="1689849"/>
                  </a:lnTo>
                  <a:lnTo>
                    <a:pt x="1336065" y="1693633"/>
                  </a:lnTo>
                  <a:lnTo>
                    <a:pt x="1341247" y="1695183"/>
                  </a:lnTo>
                  <a:lnTo>
                    <a:pt x="1349082" y="1693710"/>
                  </a:lnTo>
                  <a:lnTo>
                    <a:pt x="1351775" y="1692363"/>
                  </a:lnTo>
                  <a:lnTo>
                    <a:pt x="1354035" y="1690268"/>
                  </a:lnTo>
                  <a:lnTo>
                    <a:pt x="1360208" y="1684350"/>
                  </a:lnTo>
                  <a:lnTo>
                    <a:pt x="1360373" y="1674799"/>
                  </a:lnTo>
                  <a:close/>
                </a:path>
                <a:path w="2376170" h="2573654">
                  <a:moveTo>
                    <a:pt x="1406537" y="1784007"/>
                  </a:moveTo>
                  <a:lnTo>
                    <a:pt x="1404823" y="1777352"/>
                  </a:lnTo>
                  <a:lnTo>
                    <a:pt x="1400530" y="1771650"/>
                  </a:lnTo>
                  <a:lnTo>
                    <a:pt x="1394307" y="1768094"/>
                  </a:lnTo>
                  <a:lnTo>
                    <a:pt x="1387449" y="1767205"/>
                  </a:lnTo>
                  <a:lnTo>
                    <a:pt x="1380769" y="1768932"/>
                  </a:lnTo>
                  <a:lnTo>
                    <a:pt x="1375079" y="1773212"/>
                  </a:lnTo>
                  <a:lnTo>
                    <a:pt x="1371498" y="1779384"/>
                  </a:lnTo>
                  <a:lnTo>
                    <a:pt x="1370609" y="1786229"/>
                  </a:lnTo>
                  <a:lnTo>
                    <a:pt x="1372336" y="1792897"/>
                  </a:lnTo>
                  <a:lnTo>
                    <a:pt x="1376616" y="1798535"/>
                  </a:lnTo>
                  <a:lnTo>
                    <a:pt x="1376743" y="1798510"/>
                  </a:lnTo>
                  <a:lnTo>
                    <a:pt x="1381099" y="1802307"/>
                  </a:lnTo>
                  <a:lnTo>
                    <a:pt x="1405648" y="1790827"/>
                  </a:lnTo>
                  <a:lnTo>
                    <a:pt x="1406537" y="1784007"/>
                  </a:lnTo>
                  <a:close/>
                </a:path>
                <a:path w="2376170" h="2573654">
                  <a:moveTo>
                    <a:pt x="1455267" y="1897748"/>
                  </a:moveTo>
                  <a:lnTo>
                    <a:pt x="1452613" y="1890318"/>
                  </a:lnTo>
                  <a:lnTo>
                    <a:pt x="1447139" y="1884222"/>
                  </a:lnTo>
                  <a:lnTo>
                    <a:pt x="1439697" y="1880806"/>
                  </a:lnTo>
                  <a:lnTo>
                    <a:pt x="1431810" y="1880463"/>
                  </a:lnTo>
                  <a:lnTo>
                    <a:pt x="1424368" y="1883067"/>
                  </a:lnTo>
                  <a:lnTo>
                    <a:pt x="1418285" y="1888528"/>
                  </a:lnTo>
                  <a:lnTo>
                    <a:pt x="1414868" y="1895970"/>
                  </a:lnTo>
                  <a:lnTo>
                    <a:pt x="1414538" y="1903857"/>
                  </a:lnTo>
                  <a:lnTo>
                    <a:pt x="1417180" y="1911286"/>
                  </a:lnTo>
                  <a:lnTo>
                    <a:pt x="1422717" y="1917357"/>
                  </a:lnTo>
                  <a:lnTo>
                    <a:pt x="1427454" y="1920951"/>
                  </a:lnTo>
                  <a:lnTo>
                    <a:pt x="1433271" y="1922094"/>
                  </a:lnTo>
                  <a:lnTo>
                    <a:pt x="1443672" y="1920151"/>
                  </a:lnTo>
                  <a:lnTo>
                    <a:pt x="1448181" y="1917344"/>
                  </a:lnTo>
                  <a:lnTo>
                    <a:pt x="1451444" y="1913089"/>
                  </a:lnTo>
                  <a:lnTo>
                    <a:pt x="1454924" y="1905635"/>
                  </a:lnTo>
                  <a:lnTo>
                    <a:pt x="1455267" y="1897748"/>
                  </a:lnTo>
                  <a:close/>
                </a:path>
                <a:path w="2376170" h="2573654">
                  <a:moveTo>
                    <a:pt x="1473187" y="1775498"/>
                  </a:moveTo>
                  <a:lnTo>
                    <a:pt x="1468666" y="1770049"/>
                  </a:lnTo>
                  <a:lnTo>
                    <a:pt x="1464297" y="1764715"/>
                  </a:lnTo>
                  <a:lnTo>
                    <a:pt x="1456296" y="1763839"/>
                  </a:lnTo>
                  <a:lnTo>
                    <a:pt x="1450848" y="1768360"/>
                  </a:lnTo>
                  <a:lnTo>
                    <a:pt x="1445514" y="1772716"/>
                  </a:lnTo>
                  <a:lnTo>
                    <a:pt x="1444637" y="1780717"/>
                  </a:lnTo>
                  <a:lnTo>
                    <a:pt x="1444739" y="1780844"/>
                  </a:lnTo>
                  <a:lnTo>
                    <a:pt x="1450365" y="1787626"/>
                  </a:lnTo>
                  <a:lnTo>
                    <a:pt x="1452079" y="1789823"/>
                  </a:lnTo>
                  <a:lnTo>
                    <a:pt x="1456702" y="1791335"/>
                  </a:lnTo>
                  <a:lnTo>
                    <a:pt x="1463192" y="1790115"/>
                  </a:lnTo>
                  <a:lnTo>
                    <a:pt x="1465122" y="1789188"/>
                  </a:lnTo>
                  <a:lnTo>
                    <a:pt x="1466837" y="1787893"/>
                  </a:lnTo>
                  <a:lnTo>
                    <a:pt x="1472311" y="1783499"/>
                  </a:lnTo>
                  <a:lnTo>
                    <a:pt x="1473187" y="1775498"/>
                  </a:lnTo>
                  <a:close/>
                </a:path>
                <a:path w="2376170" h="2573654">
                  <a:moveTo>
                    <a:pt x="1507629" y="2029104"/>
                  </a:moveTo>
                  <a:lnTo>
                    <a:pt x="1507197" y="2020214"/>
                  </a:lnTo>
                  <a:lnTo>
                    <a:pt x="1503476" y="2012137"/>
                  </a:lnTo>
                  <a:lnTo>
                    <a:pt x="1496720" y="2005901"/>
                  </a:lnTo>
                  <a:lnTo>
                    <a:pt x="1488084" y="2002815"/>
                  </a:lnTo>
                  <a:lnTo>
                    <a:pt x="1479219" y="2003298"/>
                  </a:lnTo>
                  <a:lnTo>
                    <a:pt x="1471142" y="2007069"/>
                  </a:lnTo>
                  <a:lnTo>
                    <a:pt x="1464906" y="2013839"/>
                  </a:lnTo>
                  <a:lnTo>
                    <a:pt x="1461731" y="2022576"/>
                  </a:lnTo>
                  <a:lnTo>
                    <a:pt x="1462151" y="2031492"/>
                  </a:lnTo>
                  <a:lnTo>
                    <a:pt x="1465910" y="2039581"/>
                  </a:lnTo>
                  <a:lnTo>
                    <a:pt x="1472653" y="2045741"/>
                  </a:lnTo>
                  <a:lnTo>
                    <a:pt x="1476844" y="2048116"/>
                  </a:lnTo>
                  <a:lnTo>
                    <a:pt x="1477746" y="2048649"/>
                  </a:lnTo>
                  <a:lnTo>
                    <a:pt x="1483512" y="2049526"/>
                  </a:lnTo>
                  <a:lnTo>
                    <a:pt x="1495132" y="2047341"/>
                  </a:lnTo>
                  <a:lnTo>
                    <a:pt x="1501000" y="2043582"/>
                  </a:lnTo>
                  <a:lnTo>
                    <a:pt x="1504518" y="2037740"/>
                  </a:lnTo>
                  <a:lnTo>
                    <a:pt x="1507629" y="2029104"/>
                  </a:lnTo>
                  <a:close/>
                </a:path>
                <a:path w="2376170" h="2573654">
                  <a:moveTo>
                    <a:pt x="1535557" y="1857971"/>
                  </a:moveTo>
                  <a:lnTo>
                    <a:pt x="1529638" y="1851799"/>
                  </a:lnTo>
                  <a:lnTo>
                    <a:pt x="1523860" y="1845614"/>
                  </a:lnTo>
                  <a:lnTo>
                    <a:pt x="1514144" y="1845335"/>
                  </a:lnTo>
                  <a:lnTo>
                    <a:pt x="1507985" y="1851253"/>
                  </a:lnTo>
                  <a:lnTo>
                    <a:pt x="1501787" y="1857032"/>
                  </a:lnTo>
                  <a:lnTo>
                    <a:pt x="1501648" y="1866709"/>
                  </a:lnTo>
                  <a:lnTo>
                    <a:pt x="1507324" y="1872792"/>
                  </a:lnTo>
                  <a:lnTo>
                    <a:pt x="1507451" y="1873046"/>
                  </a:lnTo>
                  <a:lnTo>
                    <a:pt x="1511109" y="1876831"/>
                  </a:lnTo>
                  <a:lnTo>
                    <a:pt x="1516430" y="1878355"/>
                  </a:lnTo>
                  <a:lnTo>
                    <a:pt x="1524139" y="1876907"/>
                  </a:lnTo>
                  <a:lnTo>
                    <a:pt x="1526959" y="1875536"/>
                  </a:lnTo>
                  <a:lnTo>
                    <a:pt x="1529080" y="1873453"/>
                  </a:lnTo>
                  <a:lnTo>
                    <a:pt x="1535252" y="1867535"/>
                  </a:lnTo>
                  <a:lnTo>
                    <a:pt x="1535557" y="1857971"/>
                  </a:lnTo>
                  <a:close/>
                </a:path>
                <a:path w="2376170" h="2573654">
                  <a:moveTo>
                    <a:pt x="1595843" y="1952205"/>
                  </a:moveTo>
                  <a:lnTo>
                    <a:pt x="1594116" y="1945551"/>
                  </a:lnTo>
                  <a:lnTo>
                    <a:pt x="1589836" y="1939848"/>
                  </a:lnTo>
                  <a:lnTo>
                    <a:pt x="1583690" y="1936280"/>
                  </a:lnTo>
                  <a:lnTo>
                    <a:pt x="1576870" y="1935378"/>
                  </a:lnTo>
                  <a:lnTo>
                    <a:pt x="1570215" y="1937105"/>
                  </a:lnTo>
                  <a:lnTo>
                    <a:pt x="1564513" y="1941385"/>
                  </a:lnTo>
                  <a:lnTo>
                    <a:pt x="1560931" y="1947545"/>
                  </a:lnTo>
                  <a:lnTo>
                    <a:pt x="1560042" y="1954352"/>
                  </a:lnTo>
                  <a:lnTo>
                    <a:pt x="1561769" y="1961019"/>
                  </a:lnTo>
                  <a:lnTo>
                    <a:pt x="1566049" y="1966709"/>
                  </a:lnTo>
                  <a:lnTo>
                    <a:pt x="1566075" y="1966849"/>
                  </a:lnTo>
                  <a:lnTo>
                    <a:pt x="1570431" y="1970646"/>
                  </a:lnTo>
                  <a:lnTo>
                    <a:pt x="1575993" y="1971979"/>
                  </a:lnTo>
                  <a:lnTo>
                    <a:pt x="1585048" y="1970278"/>
                  </a:lnTo>
                  <a:lnTo>
                    <a:pt x="1588719" y="1968195"/>
                  </a:lnTo>
                  <a:lnTo>
                    <a:pt x="1591373" y="1965172"/>
                  </a:lnTo>
                  <a:lnTo>
                    <a:pt x="1594954" y="1959025"/>
                  </a:lnTo>
                  <a:lnTo>
                    <a:pt x="1595843" y="1952205"/>
                  </a:lnTo>
                  <a:close/>
                </a:path>
                <a:path w="2376170" h="2573654">
                  <a:moveTo>
                    <a:pt x="1633588" y="1971662"/>
                  </a:moveTo>
                  <a:lnTo>
                    <a:pt x="1633499" y="1971535"/>
                  </a:lnTo>
                  <a:lnTo>
                    <a:pt x="1624825" y="1960714"/>
                  </a:lnTo>
                  <a:lnTo>
                    <a:pt x="1616849" y="1959965"/>
                  </a:lnTo>
                  <a:lnTo>
                    <a:pt x="1605902" y="1968741"/>
                  </a:lnTo>
                  <a:lnTo>
                    <a:pt x="1605178" y="1976856"/>
                  </a:lnTo>
                  <a:lnTo>
                    <a:pt x="1609674" y="1982165"/>
                  </a:lnTo>
                  <a:lnTo>
                    <a:pt x="1612620" y="1985949"/>
                  </a:lnTo>
                  <a:lnTo>
                    <a:pt x="1617243" y="1987461"/>
                  </a:lnTo>
                  <a:lnTo>
                    <a:pt x="1623733" y="1986241"/>
                  </a:lnTo>
                  <a:lnTo>
                    <a:pt x="1625663" y="1985327"/>
                  </a:lnTo>
                  <a:lnTo>
                    <a:pt x="1627378" y="1984019"/>
                  </a:lnTo>
                  <a:lnTo>
                    <a:pt x="1632851" y="1979637"/>
                  </a:lnTo>
                  <a:lnTo>
                    <a:pt x="1633588" y="1971662"/>
                  </a:lnTo>
                  <a:close/>
                </a:path>
                <a:path w="2376170" h="2573654">
                  <a:moveTo>
                    <a:pt x="1658912" y="2048421"/>
                  </a:moveTo>
                  <a:lnTo>
                    <a:pt x="1656257" y="2040991"/>
                  </a:lnTo>
                  <a:lnTo>
                    <a:pt x="1650784" y="2034895"/>
                  </a:lnTo>
                  <a:lnTo>
                    <a:pt x="1643329" y="2031428"/>
                  </a:lnTo>
                  <a:lnTo>
                    <a:pt x="1635442" y="2031085"/>
                  </a:lnTo>
                  <a:lnTo>
                    <a:pt x="1628013" y="2033727"/>
                  </a:lnTo>
                  <a:lnTo>
                    <a:pt x="1621929" y="2039200"/>
                  </a:lnTo>
                  <a:lnTo>
                    <a:pt x="1618526" y="2046643"/>
                  </a:lnTo>
                  <a:lnTo>
                    <a:pt x="1618234" y="2054517"/>
                  </a:lnTo>
                  <a:lnTo>
                    <a:pt x="1620888" y="2061946"/>
                  </a:lnTo>
                  <a:lnTo>
                    <a:pt x="1626362" y="2068042"/>
                  </a:lnTo>
                  <a:lnTo>
                    <a:pt x="1631099" y="2071624"/>
                  </a:lnTo>
                  <a:lnTo>
                    <a:pt x="1636915" y="2072767"/>
                  </a:lnTo>
                  <a:lnTo>
                    <a:pt x="1647177" y="2070849"/>
                  </a:lnTo>
                  <a:lnTo>
                    <a:pt x="1651825" y="2068017"/>
                  </a:lnTo>
                  <a:lnTo>
                    <a:pt x="1655089" y="2063762"/>
                  </a:lnTo>
                  <a:lnTo>
                    <a:pt x="1658569" y="2056307"/>
                  </a:lnTo>
                  <a:lnTo>
                    <a:pt x="1658912" y="2048421"/>
                  </a:lnTo>
                  <a:close/>
                </a:path>
                <a:path w="2376170" h="2573654">
                  <a:moveTo>
                    <a:pt x="1710334" y="2041207"/>
                  </a:moveTo>
                  <a:lnTo>
                    <a:pt x="1704416" y="2035048"/>
                  </a:lnTo>
                  <a:lnTo>
                    <a:pt x="1698637" y="2028850"/>
                  </a:lnTo>
                  <a:lnTo>
                    <a:pt x="1689061" y="2028558"/>
                  </a:lnTo>
                  <a:lnTo>
                    <a:pt x="1676831" y="2040229"/>
                  </a:lnTo>
                  <a:lnTo>
                    <a:pt x="1676565" y="2049932"/>
                  </a:lnTo>
                  <a:lnTo>
                    <a:pt x="1682369" y="2055977"/>
                  </a:lnTo>
                  <a:lnTo>
                    <a:pt x="1682508" y="2056231"/>
                  </a:lnTo>
                  <a:lnTo>
                    <a:pt x="1686153" y="2060028"/>
                  </a:lnTo>
                  <a:lnTo>
                    <a:pt x="1691474" y="2061540"/>
                  </a:lnTo>
                  <a:lnTo>
                    <a:pt x="1699183" y="2060092"/>
                  </a:lnTo>
                  <a:lnTo>
                    <a:pt x="1701863" y="2058758"/>
                  </a:lnTo>
                  <a:lnTo>
                    <a:pt x="1710029" y="2050783"/>
                  </a:lnTo>
                  <a:lnTo>
                    <a:pt x="1710334" y="2041207"/>
                  </a:lnTo>
                  <a:close/>
                </a:path>
                <a:path w="2376170" h="2573654">
                  <a:moveTo>
                    <a:pt x="1724787" y="2160168"/>
                  </a:moveTo>
                  <a:lnTo>
                    <a:pt x="1724304" y="2151291"/>
                  </a:lnTo>
                  <a:lnTo>
                    <a:pt x="1720532" y="2143226"/>
                  </a:lnTo>
                  <a:lnTo>
                    <a:pt x="1713763" y="2136991"/>
                  </a:lnTo>
                  <a:lnTo>
                    <a:pt x="1705051" y="2133828"/>
                  </a:lnTo>
                  <a:lnTo>
                    <a:pt x="1696173" y="2134273"/>
                  </a:lnTo>
                  <a:lnTo>
                    <a:pt x="1688134" y="2138019"/>
                  </a:lnTo>
                  <a:lnTo>
                    <a:pt x="1681924" y="2144788"/>
                  </a:lnTo>
                  <a:lnTo>
                    <a:pt x="1678749" y="2153501"/>
                  </a:lnTo>
                  <a:lnTo>
                    <a:pt x="1679155" y="2162378"/>
                  </a:lnTo>
                  <a:lnTo>
                    <a:pt x="1682902" y="2170417"/>
                  </a:lnTo>
                  <a:lnTo>
                    <a:pt x="1689722" y="2176627"/>
                  </a:lnTo>
                  <a:lnTo>
                    <a:pt x="1689862" y="2176602"/>
                  </a:lnTo>
                  <a:lnTo>
                    <a:pt x="1694916" y="2179713"/>
                  </a:lnTo>
                  <a:lnTo>
                    <a:pt x="1700542" y="2180615"/>
                  </a:lnTo>
                  <a:lnTo>
                    <a:pt x="1712302" y="2178405"/>
                  </a:lnTo>
                  <a:lnTo>
                    <a:pt x="1718170" y="2174646"/>
                  </a:lnTo>
                  <a:lnTo>
                    <a:pt x="1721700" y="2168804"/>
                  </a:lnTo>
                  <a:lnTo>
                    <a:pt x="1724787" y="2160168"/>
                  </a:lnTo>
                  <a:close/>
                </a:path>
                <a:path w="2376170" h="2573654">
                  <a:moveTo>
                    <a:pt x="1785556" y="2120341"/>
                  </a:moveTo>
                  <a:lnTo>
                    <a:pt x="1783829" y="2113673"/>
                  </a:lnTo>
                  <a:lnTo>
                    <a:pt x="1779549" y="2107984"/>
                  </a:lnTo>
                  <a:lnTo>
                    <a:pt x="1773313" y="2104415"/>
                  </a:lnTo>
                  <a:lnTo>
                    <a:pt x="1766468" y="2103526"/>
                  </a:lnTo>
                  <a:lnTo>
                    <a:pt x="1759788" y="2105253"/>
                  </a:lnTo>
                  <a:lnTo>
                    <a:pt x="1754085" y="2109546"/>
                  </a:lnTo>
                  <a:lnTo>
                    <a:pt x="1750504" y="2115693"/>
                  </a:lnTo>
                  <a:lnTo>
                    <a:pt x="1749615" y="2122500"/>
                  </a:lnTo>
                  <a:lnTo>
                    <a:pt x="1751342" y="2129167"/>
                  </a:lnTo>
                  <a:lnTo>
                    <a:pt x="1755622" y="2134857"/>
                  </a:lnTo>
                  <a:lnTo>
                    <a:pt x="1755762" y="2134832"/>
                  </a:lnTo>
                  <a:lnTo>
                    <a:pt x="1760118" y="2138642"/>
                  </a:lnTo>
                  <a:lnTo>
                    <a:pt x="1784654" y="2127148"/>
                  </a:lnTo>
                  <a:lnTo>
                    <a:pt x="1785556" y="2120341"/>
                  </a:lnTo>
                  <a:close/>
                </a:path>
                <a:path w="2376170" h="2573654">
                  <a:moveTo>
                    <a:pt x="1794383" y="2167610"/>
                  </a:moveTo>
                  <a:lnTo>
                    <a:pt x="1789861" y="2162162"/>
                  </a:lnTo>
                  <a:lnTo>
                    <a:pt x="1785467" y="2156688"/>
                  </a:lnTo>
                  <a:lnTo>
                    <a:pt x="1777492" y="2155939"/>
                  </a:lnTo>
                  <a:lnTo>
                    <a:pt x="1766544" y="2164715"/>
                  </a:lnTo>
                  <a:lnTo>
                    <a:pt x="1765668" y="2172716"/>
                  </a:lnTo>
                  <a:lnTo>
                    <a:pt x="1770189" y="2178164"/>
                  </a:lnTo>
                  <a:lnTo>
                    <a:pt x="1770329" y="2178139"/>
                  </a:lnTo>
                  <a:lnTo>
                    <a:pt x="1773415" y="2181898"/>
                  </a:lnTo>
                  <a:lnTo>
                    <a:pt x="1778038" y="2183409"/>
                  </a:lnTo>
                  <a:lnTo>
                    <a:pt x="1784527" y="2182190"/>
                  </a:lnTo>
                  <a:lnTo>
                    <a:pt x="1786458" y="2181275"/>
                  </a:lnTo>
                  <a:lnTo>
                    <a:pt x="1788172" y="2179967"/>
                  </a:lnTo>
                  <a:lnTo>
                    <a:pt x="1793646" y="2175586"/>
                  </a:lnTo>
                  <a:lnTo>
                    <a:pt x="1794383" y="2167610"/>
                  </a:lnTo>
                  <a:close/>
                </a:path>
                <a:path w="2376170" h="2573654">
                  <a:moveTo>
                    <a:pt x="1862632" y="2199081"/>
                  </a:moveTo>
                  <a:lnTo>
                    <a:pt x="1860029" y="2191639"/>
                  </a:lnTo>
                  <a:lnTo>
                    <a:pt x="1854568" y="2185555"/>
                  </a:lnTo>
                  <a:lnTo>
                    <a:pt x="1847113" y="2182076"/>
                  </a:lnTo>
                  <a:lnTo>
                    <a:pt x="1839226" y="2181733"/>
                  </a:lnTo>
                  <a:lnTo>
                    <a:pt x="1831797" y="2184374"/>
                  </a:lnTo>
                  <a:lnTo>
                    <a:pt x="1825713" y="2189848"/>
                  </a:lnTo>
                  <a:lnTo>
                    <a:pt x="1822234" y="2197303"/>
                  </a:lnTo>
                  <a:lnTo>
                    <a:pt x="1821891" y="2205190"/>
                  </a:lnTo>
                  <a:lnTo>
                    <a:pt x="1824532" y="2212619"/>
                  </a:lnTo>
                  <a:lnTo>
                    <a:pt x="1830006" y="2218715"/>
                  </a:lnTo>
                  <a:lnTo>
                    <a:pt x="1834845" y="2222144"/>
                  </a:lnTo>
                  <a:lnTo>
                    <a:pt x="1840687" y="2223427"/>
                  </a:lnTo>
                  <a:lnTo>
                    <a:pt x="1850961" y="2221496"/>
                  </a:lnTo>
                  <a:lnTo>
                    <a:pt x="1855609" y="2218664"/>
                  </a:lnTo>
                  <a:lnTo>
                    <a:pt x="1858873" y="2214410"/>
                  </a:lnTo>
                  <a:lnTo>
                    <a:pt x="1862289" y="2206968"/>
                  </a:lnTo>
                  <a:lnTo>
                    <a:pt x="1862632" y="2199081"/>
                  </a:lnTo>
                  <a:close/>
                </a:path>
                <a:path w="2376170" h="2573654">
                  <a:moveTo>
                    <a:pt x="1885505" y="2224379"/>
                  </a:moveTo>
                  <a:lnTo>
                    <a:pt x="1873681" y="2212048"/>
                  </a:lnTo>
                  <a:lnTo>
                    <a:pt x="1864106" y="2211743"/>
                  </a:lnTo>
                  <a:lnTo>
                    <a:pt x="1851774" y="2223579"/>
                  </a:lnTo>
                  <a:lnTo>
                    <a:pt x="1851609" y="2233130"/>
                  </a:lnTo>
                  <a:lnTo>
                    <a:pt x="1857273" y="2239200"/>
                  </a:lnTo>
                  <a:lnTo>
                    <a:pt x="1857413" y="2239454"/>
                  </a:lnTo>
                  <a:lnTo>
                    <a:pt x="1861070" y="2243239"/>
                  </a:lnTo>
                  <a:lnTo>
                    <a:pt x="1866392" y="2244763"/>
                  </a:lnTo>
                  <a:lnTo>
                    <a:pt x="1874088" y="2243315"/>
                  </a:lnTo>
                  <a:lnTo>
                    <a:pt x="1876780" y="2241969"/>
                  </a:lnTo>
                  <a:lnTo>
                    <a:pt x="1879041" y="2239873"/>
                  </a:lnTo>
                  <a:lnTo>
                    <a:pt x="1885213" y="2233955"/>
                  </a:lnTo>
                  <a:lnTo>
                    <a:pt x="1885505" y="2224379"/>
                  </a:lnTo>
                  <a:close/>
                </a:path>
                <a:path w="2376170" h="2573654">
                  <a:moveTo>
                    <a:pt x="1954187" y="2369756"/>
                  </a:moveTo>
                  <a:lnTo>
                    <a:pt x="1930920" y="2374125"/>
                  </a:lnTo>
                  <a:lnTo>
                    <a:pt x="1933905" y="2377757"/>
                  </a:lnTo>
                  <a:lnTo>
                    <a:pt x="1938667" y="2379243"/>
                  </a:lnTo>
                  <a:lnTo>
                    <a:pt x="1954187" y="2369756"/>
                  </a:lnTo>
                  <a:close/>
                </a:path>
                <a:path w="2376170" h="2573654">
                  <a:moveTo>
                    <a:pt x="1954872" y="2363470"/>
                  </a:moveTo>
                  <a:lnTo>
                    <a:pt x="1954771" y="2363343"/>
                  </a:lnTo>
                  <a:lnTo>
                    <a:pt x="1945830" y="2352573"/>
                  </a:lnTo>
                  <a:lnTo>
                    <a:pt x="1937854" y="2351824"/>
                  </a:lnTo>
                  <a:lnTo>
                    <a:pt x="1932546" y="2356332"/>
                  </a:lnTo>
                  <a:lnTo>
                    <a:pt x="1927072" y="2360714"/>
                  </a:lnTo>
                  <a:lnTo>
                    <a:pt x="1926196" y="2368715"/>
                  </a:lnTo>
                  <a:lnTo>
                    <a:pt x="1930615" y="2374036"/>
                  </a:lnTo>
                  <a:lnTo>
                    <a:pt x="1930819" y="2373998"/>
                  </a:lnTo>
                  <a:lnTo>
                    <a:pt x="1954199" y="2369616"/>
                  </a:lnTo>
                  <a:lnTo>
                    <a:pt x="1954872" y="2363470"/>
                  </a:lnTo>
                  <a:close/>
                </a:path>
                <a:path w="2376170" h="2573654">
                  <a:moveTo>
                    <a:pt x="1974837" y="2288400"/>
                  </a:moveTo>
                  <a:lnTo>
                    <a:pt x="1973110" y="2281745"/>
                  </a:lnTo>
                  <a:lnTo>
                    <a:pt x="1968817" y="2276043"/>
                  </a:lnTo>
                  <a:lnTo>
                    <a:pt x="1962670" y="2272461"/>
                  </a:lnTo>
                  <a:lnTo>
                    <a:pt x="1955863" y="2271572"/>
                  </a:lnTo>
                  <a:lnTo>
                    <a:pt x="1949196" y="2273300"/>
                  </a:lnTo>
                  <a:lnTo>
                    <a:pt x="1943506" y="2277580"/>
                  </a:lnTo>
                  <a:lnTo>
                    <a:pt x="1941093" y="2281783"/>
                  </a:lnTo>
                  <a:lnTo>
                    <a:pt x="1937473" y="2273909"/>
                  </a:lnTo>
                  <a:lnTo>
                    <a:pt x="1930730" y="2267661"/>
                  </a:lnTo>
                  <a:lnTo>
                    <a:pt x="1922005" y="2264587"/>
                  </a:lnTo>
                  <a:lnTo>
                    <a:pt x="1913102" y="2265083"/>
                  </a:lnTo>
                  <a:lnTo>
                    <a:pt x="1905012" y="2268855"/>
                  </a:lnTo>
                  <a:lnTo>
                    <a:pt x="1898777" y="2275624"/>
                  </a:lnTo>
                  <a:lnTo>
                    <a:pt x="1895665" y="2284272"/>
                  </a:lnTo>
                  <a:lnTo>
                    <a:pt x="1896122" y="2293150"/>
                  </a:lnTo>
                  <a:lnTo>
                    <a:pt x="1899881" y="2301214"/>
                  </a:lnTo>
                  <a:lnTo>
                    <a:pt x="1906701" y="2307437"/>
                  </a:lnTo>
                  <a:lnTo>
                    <a:pt x="1911769" y="2310549"/>
                  </a:lnTo>
                  <a:lnTo>
                    <a:pt x="1917534" y="2311425"/>
                  </a:lnTo>
                  <a:lnTo>
                    <a:pt x="1929155" y="2309241"/>
                  </a:lnTo>
                  <a:lnTo>
                    <a:pt x="1934997" y="2305342"/>
                  </a:lnTo>
                  <a:lnTo>
                    <a:pt x="1938528" y="2299512"/>
                  </a:lnTo>
                  <a:lnTo>
                    <a:pt x="1940153" y="2294979"/>
                  </a:lnTo>
                  <a:lnTo>
                    <a:pt x="1940775" y="2297341"/>
                  </a:lnTo>
                  <a:lnTo>
                    <a:pt x="1945068" y="2303030"/>
                  </a:lnTo>
                  <a:lnTo>
                    <a:pt x="1949411" y="2306840"/>
                  </a:lnTo>
                  <a:lnTo>
                    <a:pt x="1954987" y="2308174"/>
                  </a:lnTo>
                  <a:lnTo>
                    <a:pt x="1964042" y="2306472"/>
                  </a:lnTo>
                  <a:lnTo>
                    <a:pt x="1967712" y="2304377"/>
                  </a:lnTo>
                  <a:lnTo>
                    <a:pt x="1970354" y="2301367"/>
                  </a:lnTo>
                  <a:lnTo>
                    <a:pt x="1973935" y="2295220"/>
                  </a:lnTo>
                  <a:lnTo>
                    <a:pt x="1974837" y="2288400"/>
                  </a:lnTo>
                  <a:close/>
                </a:path>
                <a:path w="2376170" h="2573654">
                  <a:moveTo>
                    <a:pt x="2060282" y="2407628"/>
                  </a:moveTo>
                  <a:lnTo>
                    <a:pt x="2054504" y="2401430"/>
                  </a:lnTo>
                  <a:lnTo>
                    <a:pt x="2048586" y="2395270"/>
                  </a:lnTo>
                  <a:lnTo>
                    <a:pt x="2039023" y="2394966"/>
                  </a:lnTo>
                  <a:lnTo>
                    <a:pt x="2032850" y="2400884"/>
                  </a:lnTo>
                  <a:lnTo>
                    <a:pt x="2026818" y="2406777"/>
                  </a:lnTo>
                  <a:lnTo>
                    <a:pt x="2026513" y="2416340"/>
                  </a:lnTo>
                  <a:lnTo>
                    <a:pt x="2032317" y="2422385"/>
                  </a:lnTo>
                  <a:lnTo>
                    <a:pt x="2032457" y="2422639"/>
                  </a:lnTo>
                  <a:lnTo>
                    <a:pt x="2036114" y="2426436"/>
                  </a:lnTo>
                  <a:lnTo>
                    <a:pt x="2041296" y="2427986"/>
                  </a:lnTo>
                  <a:lnTo>
                    <a:pt x="2049145" y="2426512"/>
                  </a:lnTo>
                  <a:lnTo>
                    <a:pt x="2051824" y="2425166"/>
                  </a:lnTo>
                  <a:lnTo>
                    <a:pt x="2053958" y="2423083"/>
                  </a:lnTo>
                  <a:lnTo>
                    <a:pt x="2060117" y="2417165"/>
                  </a:lnTo>
                  <a:lnTo>
                    <a:pt x="2060282" y="2407628"/>
                  </a:lnTo>
                  <a:close/>
                </a:path>
                <a:path w="2376170" h="2573654">
                  <a:moveTo>
                    <a:pt x="2066213" y="2349741"/>
                  </a:moveTo>
                  <a:lnTo>
                    <a:pt x="2063559" y="2342337"/>
                  </a:lnTo>
                  <a:lnTo>
                    <a:pt x="2058073" y="2336254"/>
                  </a:lnTo>
                  <a:lnTo>
                    <a:pt x="2050707" y="2332761"/>
                  </a:lnTo>
                  <a:lnTo>
                    <a:pt x="2042858" y="2332405"/>
                  </a:lnTo>
                  <a:lnTo>
                    <a:pt x="2035441" y="2335047"/>
                  </a:lnTo>
                  <a:lnTo>
                    <a:pt x="2029358" y="2340521"/>
                  </a:lnTo>
                  <a:lnTo>
                    <a:pt x="2025878" y="2347976"/>
                  </a:lnTo>
                  <a:lnTo>
                    <a:pt x="2025535" y="2355862"/>
                  </a:lnTo>
                  <a:lnTo>
                    <a:pt x="2028177" y="2363292"/>
                  </a:lnTo>
                  <a:lnTo>
                    <a:pt x="2033651" y="2369388"/>
                  </a:lnTo>
                  <a:lnTo>
                    <a:pt x="2038489" y="2372817"/>
                  </a:lnTo>
                  <a:lnTo>
                    <a:pt x="2044204" y="2374125"/>
                  </a:lnTo>
                  <a:lnTo>
                    <a:pt x="2054606" y="2372169"/>
                  </a:lnTo>
                  <a:lnTo>
                    <a:pt x="2059254" y="2369337"/>
                  </a:lnTo>
                  <a:lnTo>
                    <a:pt x="2062492" y="2364943"/>
                  </a:lnTo>
                  <a:lnTo>
                    <a:pt x="2065896" y="2357590"/>
                  </a:lnTo>
                  <a:lnTo>
                    <a:pt x="2066213" y="2349741"/>
                  </a:lnTo>
                  <a:close/>
                </a:path>
                <a:path w="2376170" h="2573654">
                  <a:moveTo>
                    <a:pt x="2164562" y="2456662"/>
                  </a:moveTo>
                  <a:lnTo>
                    <a:pt x="2162848" y="2449995"/>
                  </a:lnTo>
                  <a:lnTo>
                    <a:pt x="2158555" y="2444305"/>
                  </a:lnTo>
                  <a:lnTo>
                    <a:pt x="2152332" y="2440736"/>
                  </a:lnTo>
                  <a:lnTo>
                    <a:pt x="2146312" y="2439962"/>
                  </a:lnTo>
                  <a:lnTo>
                    <a:pt x="2152015" y="2436291"/>
                  </a:lnTo>
                  <a:lnTo>
                    <a:pt x="2155533" y="2430462"/>
                  </a:lnTo>
                  <a:lnTo>
                    <a:pt x="2158631" y="2421750"/>
                  </a:lnTo>
                  <a:lnTo>
                    <a:pt x="2158200" y="2412873"/>
                  </a:lnTo>
                  <a:lnTo>
                    <a:pt x="2154478" y="2404783"/>
                  </a:lnTo>
                  <a:lnTo>
                    <a:pt x="2147709" y="2398484"/>
                  </a:lnTo>
                  <a:lnTo>
                    <a:pt x="2138997" y="2395385"/>
                  </a:lnTo>
                  <a:lnTo>
                    <a:pt x="2130069" y="2395842"/>
                  </a:lnTo>
                  <a:lnTo>
                    <a:pt x="2121992" y="2399614"/>
                  </a:lnTo>
                  <a:lnTo>
                    <a:pt x="2115756" y="2406446"/>
                  </a:lnTo>
                  <a:lnTo>
                    <a:pt x="2112657" y="2415082"/>
                  </a:lnTo>
                  <a:lnTo>
                    <a:pt x="2113102" y="2423960"/>
                  </a:lnTo>
                  <a:lnTo>
                    <a:pt x="2116861" y="2432037"/>
                  </a:lnTo>
                  <a:lnTo>
                    <a:pt x="2123694" y="2438260"/>
                  </a:lnTo>
                  <a:lnTo>
                    <a:pt x="2128761" y="2441359"/>
                  </a:lnTo>
                  <a:lnTo>
                    <a:pt x="2134387" y="2442260"/>
                  </a:lnTo>
                  <a:lnTo>
                    <a:pt x="2140699" y="2441079"/>
                  </a:lnTo>
                  <a:lnTo>
                    <a:pt x="2138794" y="2441575"/>
                  </a:lnTo>
                  <a:lnTo>
                    <a:pt x="2133104" y="2445867"/>
                  </a:lnTo>
                  <a:lnTo>
                    <a:pt x="2129523" y="2452014"/>
                  </a:lnTo>
                  <a:lnTo>
                    <a:pt x="2128621" y="2458834"/>
                  </a:lnTo>
                  <a:lnTo>
                    <a:pt x="2130348" y="2465489"/>
                  </a:lnTo>
                  <a:lnTo>
                    <a:pt x="2134641" y="2471191"/>
                  </a:lnTo>
                  <a:lnTo>
                    <a:pt x="2134768" y="2471166"/>
                  </a:lnTo>
                  <a:lnTo>
                    <a:pt x="2139124" y="2474963"/>
                  </a:lnTo>
                  <a:lnTo>
                    <a:pt x="2163673" y="2463469"/>
                  </a:lnTo>
                  <a:lnTo>
                    <a:pt x="2164562" y="2456662"/>
                  </a:lnTo>
                  <a:close/>
                </a:path>
                <a:path w="2376170" h="2573654">
                  <a:moveTo>
                    <a:pt x="2269833" y="2500426"/>
                  </a:moveTo>
                  <a:lnTo>
                    <a:pt x="2267191" y="2493010"/>
                  </a:lnTo>
                  <a:lnTo>
                    <a:pt x="2261717" y="2486926"/>
                  </a:lnTo>
                  <a:lnTo>
                    <a:pt x="2254351" y="2483434"/>
                  </a:lnTo>
                  <a:lnTo>
                    <a:pt x="2246503" y="2483078"/>
                  </a:lnTo>
                  <a:lnTo>
                    <a:pt x="2239086" y="2485720"/>
                  </a:lnTo>
                  <a:lnTo>
                    <a:pt x="2233003" y="2491194"/>
                  </a:lnTo>
                  <a:lnTo>
                    <a:pt x="2229523" y="2498648"/>
                  </a:lnTo>
                  <a:lnTo>
                    <a:pt x="2229180" y="2506535"/>
                  </a:lnTo>
                  <a:lnTo>
                    <a:pt x="2231821" y="2513965"/>
                  </a:lnTo>
                  <a:lnTo>
                    <a:pt x="2237295" y="2520061"/>
                  </a:lnTo>
                  <a:lnTo>
                    <a:pt x="2242134" y="2523490"/>
                  </a:lnTo>
                  <a:lnTo>
                    <a:pt x="2247823" y="2524658"/>
                  </a:lnTo>
                  <a:lnTo>
                    <a:pt x="2258225" y="2522702"/>
                  </a:lnTo>
                  <a:lnTo>
                    <a:pt x="2262759" y="2520035"/>
                  </a:lnTo>
                  <a:lnTo>
                    <a:pt x="2265997" y="2515641"/>
                  </a:lnTo>
                  <a:lnTo>
                    <a:pt x="2269490" y="2508275"/>
                  </a:lnTo>
                  <a:lnTo>
                    <a:pt x="2269833" y="2500426"/>
                  </a:lnTo>
                  <a:close/>
                </a:path>
                <a:path w="2376170" h="2573654">
                  <a:moveTo>
                    <a:pt x="2375738" y="2552547"/>
                  </a:moveTo>
                  <a:lnTo>
                    <a:pt x="2375255" y="2543670"/>
                  </a:lnTo>
                  <a:lnTo>
                    <a:pt x="2371483" y="2535593"/>
                  </a:lnTo>
                  <a:lnTo>
                    <a:pt x="2364702" y="2529294"/>
                  </a:lnTo>
                  <a:lnTo>
                    <a:pt x="2355977" y="2526195"/>
                  </a:lnTo>
                  <a:lnTo>
                    <a:pt x="2347061" y="2526665"/>
                  </a:lnTo>
                  <a:lnTo>
                    <a:pt x="2338971" y="2530424"/>
                  </a:lnTo>
                  <a:lnTo>
                    <a:pt x="2332748" y="2537256"/>
                  </a:lnTo>
                  <a:lnTo>
                    <a:pt x="2329637" y="2545892"/>
                  </a:lnTo>
                  <a:lnTo>
                    <a:pt x="2330069" y="2554782"/>
                  </a:lnTo>
                  <a:lnTo>
                    <a:pt x="2333802" y="2562860"/>
                  </a:lnTo>
                  <a:lnTo>
                    <a:pt x="2340546" y="2569095"/>
                  </a:lnTo>
                  <a:lnTo>
                    <a:pt x="2345906" y="2572283"/>
                  </a:lnTo>
                  <a:lnTo>
                    <a:pt x="2351671" y="2573159"/>
                  </a:lnTo>
                  <a:lnTo>
                    <a:pt x="2363292" y="2570988"/>
                  </a:lnTo>
                  <a:lnTo>
                    <a:pt x="2369134" y="2567089"/>
                  </a:lnTo>
                  <a:lnTo>
                    <a:pt x="2372664" y="2561247"/>
                  </a:lnTo>
                  <a:lnTo>
                    <a:pt x="2375738" y="255254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2311" y="8941538"/>
              <a:ext cx="2867368" cy="13454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3515" y="6753937"/>
              <a:ext cx="7094338" cy="32974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0215" y="117170"/>
              <a:ext cx="3515898" cy="35158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877" y="1033897"/>
              <a:ext cx="1157605" cy="1254760"/>
            </a:xfrm>
            <a:custGeom>
              <a:avLst/>
              <a:gdLst/>
              <a:ahLst/>
              <a:cxnLst/>
              <a:rect l="l" t="t" r="r" b="b"/>
              <a:pathLst>
                <a:path w="1157605" h="1254760">
                  <a:moveTo>
                    <a:pt x="578733" y="1254538"/>
                  </a:moveTo>
                  <a:lnTo>
                    <a:pt x="499193" y="1214600"/>
                  </a:lnTo>
                  <a:lnTo>
                    <a:pt x="465164" y="1192437"/>
                  </a:lnTo>
                  <a:lnTo>
                    <a:pt x="430801" y="1169236"/>
                  </a:lnTo>
                  <a:lnTo>
                    <a:pt x="396256" y="1144676"/>
                  </a:lnTo>
                  <a:lnTo>
                    <a:pt x="361676" y="1118440"/>
                  </a:lnTo>
                  <a:lnTo>
                    <a:pt x="327214" y="1090211"/>
                  </a:lnTo>
                  <a:lnTo>
                    <a:pt x="293019" y="1059669"/>
                  </a:lnTo>
                  <a:lnTo>
                    <a:pt x="259241" y="1026498"/>
                  </a:lnTo>
                  <a:lnTo>
                    <a:pt x="226031" y="990379"/>
                  </a:lnTo>
                  <a:lnTo>
                    <a:pt x="193538" y="950994"/>
                  </a:lnTo>
                  <a:lnTo>
                    <a:pt x="161912" y="908025"/>
                  </a:lnTo>
                  <a:lnTo>
                    <a:pt x="131305" y="861154"/>
                  </a:lnTo>
                  <a:lnTo>
                    <a:pt x="101865" y="810064"/>
                  </a:lnTo>
                  <a:lnTo>
                    <a:pt x="73743" y="754435"/>
                  </a:lnTo>
                  <a:lnTo>
                    <a:pt x="51917" y="701380"/>
                  </a:lnTo>
                  <a:lnTo>
                    <a:pt x="34636" y="645566"/>
                  </a:lnTo>
                  <a:lnTo>
                    <a:pt x="21430" y="588061"/>
                  </a:lnTo>
                  <a:lnTo>
                    <a:pt x="11832" y="529936"/>
                  </a:lnTo>
                  <a:lnTo>
                    <a:pt x="5373" y="472258"/>
                  </a:lnTo>
                  <a:lnTo>
                    <a:pt x="1585" y="416099"/>
                  </a:lnTo>
                  <a:lnTo>
                    <a:pt x="0" y="362528"/>
                  </a:lnTo>
                  <a:lnTo>
                    <a:pt x="149" y="312613"/>
                  </a:lnTo>
                  <a:lnTo>
                    <a:pt x="1537" y="268284"/>
                  </a:lnTo>
                  <a:lnTo>
                    <a:pt x="1564" y="267425"/>
                  </a:lnTo>
                  <a:lnTo>
                    <a:pt x="3681" y="229739"/>
                  </a:lnTo>
                  <a:lnTo>
                    <a:pt x="3777" y="228032"/>
                  </a:lnTo>
                  <a:lnTo>
                    <a:pt x="6319" y="195505"/>
                  </a:lnTo>
                  <a:lnTo>
                    <a:pt x="30056" y="153084"/>
                  </a:lnTo>
                  <a:lnTo>
                    <a:pt x="56679" y="142631"/>
                  </a:lnTo>
                  <a:lnTo>
                    <a:pt x="63652" y="142631"/>
                  </a:lnTo>
                  <a:lnTo>
                    <a:pt x="122812" y="140713"/>
                  </a:lnTo>
                  <a:lnTo>
                    <a:pt x="179579" y="136279"/>
                  </a:lnTo>
                  <a:lnTo>
                    <a:pt x="233927" y="129337"/>
                  </a:lnTo>
                  <a:lnTo>
                    <a:pt x="285828" y="119894"/>
                  </a:lnTo>
                  <a:lnTo>
                    <a:pt x="335255" y="107958"/>
                  </a:lnTo>
                  <a:lnTo>
                    <a:pt x="382182" y="93536"/>
                  </a:lnTo>
                  <a:lnTo>
                    <a:pt x="426581" y="76636"/>
                  </a:lnTo>
                  <a:lnTo>
                    <a:pt x="468425" y="57264"/>
                  </a:lnTo>
                  <a:lnTo>
                    <a:pt x="507689" y="35429"/>
                  </a:lnTo>
                  <a:lnTo>
                    <a:pt x="544344" y="11137"/>
                  </a:lnTo>
                  <a:lnTo>
                    <a:pt x="549346" y="7517"/>
                  </a:lnTo>
                  <a:lnTo>
                    <a:pt x="554785" y="4756"/>
                  </a:lnTo>
                  <a:lnTo>
                    <a:pt x="566533" y="951"/>
                  </a:lnTo>
                  <a:lnTo>
                    <a:pt x="572558" y="0"/>
                  </a:lnTo>
                  <a:lnTo>
                    <a:pt x="584907" y="0"/>
                  </a:lnTo>
                  <a:lnTo>
                    <a:pt x="590932" y="951"/>
                  </a:lnTo>
                  <a:lnTo>
                    <a:pt x="602680" y="4756"/>
                  </a:lnTo>
                  <a:lnTo>
                    <a:pt x="608118" y="7517"/>
                  </a:lnTo>
                  <a:lnTo>
                    <a:pt x="613121" y="11137"/>
                  </a:lnTo>
                  <a:lnTo>
                    <a:pt x="637184" y="27084"/>
                  </a:lnTo>
                  <a:lnTo>
                    <a:pt x="571904" y="27084"/>
                  </a:lnTo>
                  <a:lnTo>
                    <a:pt x="565723" y="29086"/>
                  </a:lnTo>
                  <a:lnTo>
                    <a:pt x="560191" y="33090"/>
                  </a:lnTo>
                  <a:lnTo>
                    <a:pt x="522131" y="58334"/>
                  </a:lnTo>
                  <a:lnTo>
                    <a:pt x="481427" y="81025"/>
                  </a:lnTo>
                  <a:lnTo>
                    <a:pt x="438106" y="101155"/>
                  </a:lnTo>
                  <a:lnTo>
                    <a:pt x="392198" y="118715"/>
                  </a:lnTo>
                  <a:lnTo>
                    <a:pt x="343729" y="133699"/>
                  </a:lnTo>
                  <a:lnTo>
                    <a:pt x="292727" y="146099"/>
                  </a:lnTo>
                  <a:lnTo>
                    <a:pt x="239221" y="155908"/>
                  </a:lnTo>
                  <a:lnTo>
                    <a:pt x="183237" y="163116"/>
                  </a:lnTo>
                  <a:lnTo>
                    <a:pt x="124805" y="167718"/>
                  </a:lnTo>
                  <a:lnTo>
                    <a:pt x="63954" y="169705"/>
                  </a:lnTo>
                  <a:lnTo>
                    <a:pt x="60195" y="169705"/>
                  </a:lnTo>
                  <a:lnTo>
                    <a:pt x="56381" y="170436"/>
                  </a:lnTo>
                  <a:lnTo>
                    <a:pt x="30795" y="229739"/>
                  </a:lnTo>
                  <a:lnTo>
                    <a:pt x="28617" y="268284"/>
                  </a:lnTo>
                  <a:lnTo>
                    <a:pt x="27207" y="312479"/>
                  </a:lnTo>
                  <a:lnTo>
                    <a:pt x="27021" y="361268"/>
                  </a:lnTo>
                  <a:lnTo>
                    <a:pt x="28515" y="413597"/>
                  </a:lnTo>
                  <a:lnTo>
                    <a:pt x="32142" y="468412"/>
                  </a:lnTo>
                  <a:lnTo>
                    <a:pt x="38358" y="524659"/>
                  </a:lnTo>
                  <a:lnTo>
                    <a:pt x="47619" y="581283"/>
                  </a:lnTo>
                  <a:lnTo>
                    <a:pt x="60379" y="637229"/>
                  </a:lnTo>
                  <a:lnTo>
                    <a:pt x="77093" y="691444"/>
                  </a:lnTo>
                  <a:lnTo>
                    <a:pt x="98217" y="742872"/>
                  </a:lnTo>
                  <a:lnTo>
                    <a:pt x="127786" y="801038"/>
                  </a:lnTo>
                  <a:lnTo>
                    <a:pt x="158866" y="854130"/>
                  </a:lnTo>
                  <a:lnTo>
                    <a:pt x="191271" y="902531"/>
                  </a:lnTo>
                  <a:lnTo>
                    <a:pt x="224815" y="946627"/>
                  </a:lnTo>
                  <a:lnTo>
                    <a:pt x="259312" y="986802"/>
                  </a:lnTo>
                  <a:lnTo>
                    <a:pt x="294576" y="1023441"/>
                  </a:lnTo>
                  <a:lnTo>
                    <a:pt x="330421" y="1056928"/>
                  </a:lnTo>
                  <a:lnTo>
                    <a:pt x="366662" y="1087649"/>
                  </a:lnTo>
                  <a:lnTo>
                    <a:pt x="403112" y="1115987"/>
                  </a:lnTo>
                  <a:lnTo>
                    <a:pt x="439585" y="1142328"/>
                  </a:lnTo>
                  <a:lnTo>
                    <a:pt x="475895" y="1167057"/>
                  </a:lnTo>
                  <a:lnTo>
                    <a:pt x="511857" y="1190557"/>
                  </a:lnTo>
                  <a:lnTo>
                    <a:pt x="567156" y="1225869"/>
                  </a:lnTo>
                  <a:lnTo>
                    <a:pt x="572710" y="1227486"/>
                  </a:lnTo>
                  <a:lnTo>
                    <a:pt x="638100" y="1227486"/>
                  </a:lnTo>
                  <a:lnTo>
                    <a:pt x="609962" y="1245461"/>
                  </a:lnTo>
                  <a:lnTo>
                    <a:pt x="602652" y="1249440"/>
                  </a:lnTo>
                  <a:lnTo>
                    <a:pt x="595010" y="1252279"/>
                  </a:lnTo>
                  <a:lnTo>
                    <a:pt x="587037" y="1253978"/>
                  </a:lnTo>
                  <a:lnTo>
                    <a:pt x="578733" y="1254538"/>
                  </a:lnTo>
                  <a:close/>
                </a:path>
                <a:path w="1157605" h="1254760">
                  <a:moveTo>
                    <a:pt x="638100" y="1227486"/>
                  </a:moveTo>
                  <a:lnTo>
                    <a:pt x="584761" y="1227486"/>
                  </a:lnTo>
                  <a:lnTo>
                    <a:pt x="590315" y="1225869"/>
                  </a:lnTo>
                  <a:lnTo>
                    <a:pt x="645610" y="1190557"/>
                  </a:lnTo>
                  <a:lnTo>
                    <a:pt x="681571" y="1167057"/>
                  </a:lnTo>
                  <a:lnTo>
                    <a:pt x="717882" y="1142328"/>
                  </a:lnTo>
                  <a:lnTo>
                    <a:pt x="754355" y="1115987"/>
                  </a:lnTo>
                  <a:lnTo>
                    <a:pt x="790804" y="1087649"/>
                  </a:lnTo>
                  <a:lnTo>
                    <a:pt x="827045" y="1056928"/>
                  </a:lnTo>
                  <a:lnTo>
                    <a:pt x="862890" y="1023441"/>
                  </a:lnTo>
                  <a:lnTo>
                    <a:pt x="898155" y="986802"/>
                  </a:lnTo>
                  <a:lnTo>
                    <a:pt x="932652" y="946627"/>
                  </a:lnTo>
                  <a:lnTo>
                    <a:pt x="966196" y="902531"/>
                  </a:lnTo>
                  <a:lnTo>
                    <a:pt x="998600" y="854130"/>
                  </a:lnTo>
                  <a:lnTo>
                    <a:pt x="1029680" y="801038"/>
                  </a:lnTo>
                  <a:lnTo>
                    <a:pt x="1059249" y="742872"/>
                  </a:lnTo>
                  <a:lnTo>
                    <a:pt x="1080373" y="691444"/>
                  </a:lnTo>
                  <a:lnTo>
                    <a:pt x="1097087" y="637229"/>
                  </a:lnTo>
                  <a:lnTo>
                    <a:pt x="1109847" y="581283"/>
                  </a:lnTo>
                  <a:lnTo>
                    <a:pt x="1119108" y="524659"/>
                  </a:lnTo>
                  <a:lnTo>
                    <a:pt x="1125325" y="468412"/>
                  </a:lnTo>
                  <a:lnTo>
                    <a:pt x="1128952" y="413597"/>
                  </a:lnTo>
                  <a:lnTo>
                    <a:pt x="1130409" y="362528"/>
                  </a:lnTo>
                  <a:lnTo>
                    <a:pt x="1130445" y="361268"/>
                  </a:lnTo>
                  <a:lnTo>
                    <a:pt x="1130260" y="312613"/>
                  </a:lnTo>
                  <a:lnTo>
                    <a:pt x="1128850" y="268284"/>
                  </a:lnTo>
                  <a:lnTo>
                    <a:pt x="1126671" y="229739"/>
                  </a:lnTo>
                  <a:lnTo>
                    <a:pt x="1122815" y="190415"/>
                  </a:lnTo>
                  <a:lnTo>
                    <a:pt x="1097271" y="169705"/>
                  </a:lnTo>
                  <a:lnTo>
                    <a:pt x="1093514" y="169705"/>
                  </a:lnTo>
                  <a:lnTo>
                    <a:pt x="1032661" y="167718"/>
                  </a:lnTo>
                  <a:lnTo>
                    <a:pt x="974228" y="163116"/>
                  </a:lnTo>
                  <a:lnTo>
                    <a:pt x="918245" y="155908"/>
                  </a:lnTo>
                  <a:lnTo>
                    <a:pt x="864739" y="146099"/>
                  </a:lnTo>
                  <a:lnTo>
                    <a:pt x="813738" y="133699"/>
                  </a:lnTo>
                  <a:lnTo>
                    <a:pt x="765269" y="118715"/>
                  </a:lnTo>
                  <a:lnTo>
                    <a:pt x="719360" y="101155"/>
                  </a:lnTo>
                  <a:lnTo>
                    <a:pt x="676040" y="81025"/>
                  </a:lnTo>
                  <a:lnTo>
                    <a:pt x="635336" y="58334"/>
                  </a:lnTo>
                  <a:lnTo>
                    <a:pt x="597275" y="33090"/>
                  </a:lnTo>
                  <a:lnTo>
                    <a:pt x="591743" y="29086"/>
                  </a:lnTo>
                  <a:lnTo>
                    <a:pt x="585562" y="27084"/>
                  </a:lnTo>
                  <a:lnTo>
                    <a:pt x="637184" y="27084"/>
                  </a:lnTo>
                  <a:lnTo>
                    <a:pt x="649776" y="35429"/>
                  </a:lnTo>
                  <a:lnTo>
                    <a:pt x="689040" y="57264"/>
                  </a:lnTo>
                  <a:lnTo>
                    <a:pt x="730885" y="76636"/>
                  </a:lnTo>
                  <a:lnTo>
                    <a:pt x="775284" y="93536"/>
                  </a:lnTo>
                  <a:lnTo>
                    <a:pt x="822211" y="107958"/>
                  </a:lnTo>
                  <a:lnTo>
                    <a:pt x="871638" y="119894"/>
                  </a:lnTo>
                  <a:lnTo>
                    <a:pt x="923538" y="129337"/>
                  </a:lnTo>
                  <a:lnTo>
                    <a:pt x="977885" y="136279"/>
                  </a:lnTo>
                  <a:lnTo>
                    <a:pt x="1034651" y="140713"/>
                  </a:lnTo>
                  <a:lnTo>
                    <a:pt x="1093810" y="142631"/>
                  </a:lnTo>
                  <a:lnTo>
                    <a:pt x="1100787" y="142631"/>
                  </a:lnTo>
                  <a:lnTo>
                    <a:pt x="1107986" y="144024"/>
                  </a:lnTo>
                  <a:lnTo>
                    <a:pt x="1142254" y="168545"/>
                  </a:lnTo>
                  <a:lnTo>
                    <a:pt x="1153689" y="228032"/>
                  </a:lnTo>
                  <a:lnTo>
                    <a:pt x="1155902" y="267425"/>
                  </a:lnTo>
                  <a:lnTo>
                    <a:pt x="1157313" y="312479"/>
                  </a:lnTo>
                  <a:lnTo>
                    <a:pt x="1157463" y="361268"/>
                  </a:lnTo>
                  <a:lnTo>
                    <a:pt x="1157467" y="362528"/>
                  </a:lnTo>
                  <a:lnTo>
                    <a:pt x="1155956" y="413597"/>
                  </a:lnTo>
                  <a:lnTo>
                    <a:pt x="1152094" y="472258"/>
                  </a:lnTo>
                  <a:lnTo>
                    <a:pt x="1145635" y="529936"/>
                  </a:lnTo>
                  <a:lnTo>
                    <a:pt x="1136036" y="588061"/>
                  </a:lnTo>
                  <a:lnTo>
                    <a:pt x="1122830" y="645566"/>
                  </a:lnTo>
                  <a:lnTo>
                    <a:pt x="1105549" y="701380"/>
                  </a:lnTo>
                  <a:lnTo>
                    <a:pt x="1083723" y="754435"/>
                  </a:lnTo>
                  <a:lnTo>
                    <a:pt x="1055601" y="810064"/>
                  </a:lnTo>
                  <a:lnTo>
                    <a:pt x="1026161" y="861154"/>
                  </a:lnTo>
                  <a:lnTo>
                    <a:pt x="995554" y="908025"/>
                  </a:lnTo>
                  <a:lnTo>
                    <a:pt x="963928" y="950994"/>
                  </a:lnTo>
                  <a:lnTo>
                    <a:pt x="931436" y="990379"/>
                  </a:lnTo>
                  <a:lnTo>
                    <a:pt x="898225" y="1026498"/>
                  </a:lnTo>
                  <a:lnTo>
                    <a:pt x="864447" y="1059669"/>
                  </a:lnTo>
                  <a:lnTo>
                    <a:pt x="830252" y="1090211"/>
                  </a:lnTo>
                  <a:lnTo>
                    <a:pt x="795790" y="1118440"/>
                  </a:lnTo>
                  <a:lnTo>
                    <a:pt x="761211" y="1144676"/>
                  </a:lnTo>
                  <a:lnTo>
                    <a:pt x="726665" y="1169236"/>
                  </a:lnTo>
                  <a:lnTo>
                    <a:pt x="692303" y="1192437"/>
                  </a:lnTo>
                  <a:lnTo>
                    <a:pt x="658274" y="1214600"/>
                  </a:lnTo>
                  <a:lnTo>
                    <a:pt x="638100" y="12274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5779" y="1187099"/>
              <a:ext cx="873760" cy="948055"/>
            </a:xfrm>
            <a:custGeom>
              <a:avLst/>
              <a:gdLst/>
              <a:ahLst/>
              <a:cxnLst/>
              <a:rect l="l" t="t" r="r" b="b"/>
              <a:pathLst>
                <a:path w="873760" h="948055">
                  <a:moveTo>
                    <a:pt x="832436" y="109599"/>
                  </a:moveTo>
                  <a:lnTo>
                    <a:pt x="41228" y="109599"/>
                  </a:lnTo>
                  <a:lnTo>
                    <a:pt x="90067" y="107809"/>
                  </a:lnTo>
                  <a:lnTo>
                    <a:pt x="139299" y="103498"/>
                  </a:lnTo>
                  <a:lnTo>
                    <a:pt x="188424" y="96351"/>
                  </a:lnTo>
                  <a:lnTo>
                    <a:pt x="236944" y="86053"/>
                  </a:lnTo>
                  <a:lnTo>
                    <a:pt x="284357" y="72289"/>
                  </a:lnTo>
                  <a:lnTo>
                    <a:pt x="330165" y="54743"/>
                  </a:lnTo>
                  <a:lnTo>
                    <a:pt x="373868" y="33101"/>
                  </a:lnTo>
                  <a:lnTo>
                    <a:pt x="414966" y="7048"/>
                  </a:lnTo>
                  <a:lnTo>
                    <a:pt x="418151" y="4756"/>
                  </a:lnTo>
                  <a:lnTo>
                    <a:pt x="421611" y="3009"/>
                  </a:lnTo>
                  <a:lnTo>
                    <a:pt x="429079" y="601"/>
                  </a:lnTo>
                  <a:lnTo>
                    <a:pt x="432908" y="0"/>
                  </a:lnTo>
                  <a:lnTo>
                    <a:pt x="440755" y="0"/>
                  </a:lnTo>
                  <a:lnTo>
                    <a:pt x="444584" y="601"/>
                  </a:lnTo>
                  <a:lnTo>
                    <a:pt x="452052" y="3009"/>
                  </a:lnTo>
                  <a:lnTo>
                    <a:pt x="455512" y="4756"/>
                  </a:lnTo>
                  <a:lnTo>
                    <a:pt x="458696" y="7048"/>
                  </a:lnTo>
                  <a:lnTo>
                    <a:pt x="499795" y="33101"/>
                  </a:lnTo>
                  <a:lnTo>
                    <a:pt x="543498" y="54743"/>
                  </a:lnTo>
                  <a:lnTo>
                    <a:pt x="589306" y="72289"/>
                  </a:lnTo>
                  <a:lnTo>
                    <a:pt x="636719" y="86053"/>
                  </a:lnTo>
                  <a:lnTo>
                    <a:pt x="685239" y="96351"/>
                  </a:lnTo>
                  <a:lnTo>
                    <a:pt x="734364" y="103498"/>
                  </a:lnTo>
                  <a:lnTo>
                    <a:pt x="783596" y="107809"/>
                  </a:lnTo>
                  <a:lnTo>
                    <a:pt x="832436" y="109599"/>
                  </a:lnTo>
                  <a:close/>
                </a:path>
                <a:path w="873760" h="948055">
                  <a:moveTo>
                    <a:pt x="444064" y="947461"/>
                  </a:moveTo>
                  <a:lnTo>
                    <a:pt x="429599" y="947461"/>
                  </a:lnTo>
                  <a:lnTo>
                    <a:pt x="422934" y="945516"/>
                  </a:lnTo>
                  <a:lnTo>
                    <a:pt x="383208" y="920156"/>
                  </a:lnTo>
                  <a:lnTo>
                    <a:pt x="349003" y="897824"/>
                  </a:lnTo>
                  <a:lnTo>
                    <a:pt x="314469" y="874080"/>
                  </a:lnTo>
                  <a:lnTo>
                    <a:pt x="279853" y="848375"/>
                  </a:lnTo>
                  <a:lnTo>
                    <a:pt x="245403" y="820162"/>
                  </a:lnTo>
                  <a:lnTo>
                    <a:pt x="211366" y="788892"/>
                  </a:lnTo>
                  <a:lnTo>
                    <a:pt x="177991" y="754015"/>
                  </a:lnTo>
                  <a:lnTo>
                    <a:pt x="145524" y="714985"/>
                  </a:lnTo>
                  <a:lnTo>
                    <a:pt x="114213" y="671251"/>
                  </a:lnTo>
                  <a:lnTo>
                    <a:pt x="84305" y="622267"/>
                  </a:lnTo>
                  <a:lnTo>
                    <a:pt x="56048" y="567482"/>
                  </a:lnTo>
                  <a:lnTo>
                    <a:pt x="36350" y="518091"/>
                  </a:lnTo>
                  <a:lnTo>
                    <a:pt x="21655" y="465770"/>
                  </a:lnTo>
                  <a:lnTo>
                    <a:pt x="11317" y="412019"/>
                  </a:lnTo>
                  <a:lnTo>
                    <a:pt x="4738" y="358708"/>
                  </a:lnTo>
                  <a:lnTo>
                    <a:pt x="1135" y="306233"/>
                  </a:lnTo>
                  <a:lnTo>
                    <a:pt x="0" y="257201"/>
                  </a:lnTo>
                  <a:lnTo>
                    <a:pt x="420" y="228104"/>
                  </a:lnTo>
                  <a:lnTo>
                    <a:pt x="522" y="221002"/>
                  </a:lnTo>
                  <a:lnTo>
                    <a:pt x="2416" y="174365"/>
                  </a:lnTo>
                  <a:lnTo>
                    <a:pt x="6275" y="134597"/>
                  </a:lnTo>
                  <a:lnTo>
                    <a:pt x="36886" y="109599"/>
                  </a:lnTo>
                  <a:lnTo>
                    <a:pt x="836777" y="109599"/>
                  </a:lnTo>
                  <a:lnTo>
                    <a:pt x="867388" y="134597"/>
                  </a:lnTo>
                  <a:lnTo>
                    <a:pt x="871247" y="174365"/>
                  </a:lnTo>
                  <a:lnTo>
                    <a:pt x="873021" y="212745"/>
                  </a:lnTo>
                  <a:lnTo>
                    <a:pt x="873125" y="219895"/>
                  </a:lnTo>
                  <a:lnTo>
                    <a:pt x="354694" y="219895"/>
                  </a:lnTo>
                  <a:lnTo>
                    <a:pt x="352021" y="221002"/>
                  </a:lnTo>
                  <a:lnTo>
                    <a:pt x="347592" y="225431"/>
                  </a:lnTo>
                  <a:lnTo>
                    <a:pt x="346485" y="228104"/>
                  </a:lnTo>
                  <a:lnTo>
                    <a:pt x="346485" y="349391"/>
                  </a:lnTo>
                  <a:lnTo>
                    <a:pt x="345378" y="352064"/>
                  </a:lnTo>
                  <a:lnTo>
                    <a:pt x="340949" y="356493"/>
                  </a:lnTo>
                  <a:lnTo>
                    <a:pt x="338276" y="357601"/>
                  </a:lnTo>
                  <a:lnTo>
                    <a:pt x="216985" y="357601"/>
                  </a:lnTo>
                  <a:lnTo>
                    <a:pt x="214312" y="358708"/>
                  </a:lnTo>
                  <a:lnTo>
                    <a:pt x="209883" y="363137"/>
                  </a:lnTo>
                  <a:lnTo>
                    <a:pt x="208775" y="365810"/>
                  </a:lnTo>
                  <a:lnTo>
                    <a:pt x="208776" y="519888"/>
                  </a:lnTo>
                  <a:lnTo>
                    <a:pt x="209883" y="522561"/>
                  </a:lnTo>
                  <a:lnTo>
                    <a:pt x="214312" y="526989"/>
                  </a:lnTo>
                  <a:lnTo>
                    <a:pt x="216985" y="528096"/>
                  </a:lnTo>
                  <a:lnTo>
                    <a:pt x="338272" y="528096"/>
                  </a:lnTo>
                  <a:lnTo>
                    <a:pt x="340946" y="529203"/>
                  </a:lnTo>
                  <a:lnTo>
                    <a:pt x="345375" y="533632"/>
                  </a:lnTo>
                  <a:lnTo>
                    <a:pt x="346482" y="536305"/>
                  </a:lnTo>
                  <a:lnTo>
                    <a:pt x="346482" y="657597"/>
                  </a:lnTo>
                  <a:lnTo>
                    <a:pt x="347590" y="660270"/>
                  </a:lnTo>
                  <a:lnTo>
                    <a:pt x="352018" y="664698"/>
                  </a:lnTo>
                  <a:lnTo>
                    <a:pt x="354691" y="665806"/>
                  </a:lnTo>
                  <a:lnTo>
                    <a:pt x="762776" y="665806"/>
                  </a:lnTo>
                  <a:lnTo>
                    <a:pt x="759451" y="671251"/>
                  </a:lnTo>
                  <a:lnTo>
                    <a:pt x="728139" y="714985"/>
                  </a:lnTo>
                  <a:lnTo>
                    <a:pt x="695672" y="754015"/>
                  </a:lnTo>
                  <a:lnTo>
                    <a:pt x="662297" y="788892"/>
                  </a:lnTo>
                  <a:lnTo>
                    <a:pt x="628260" y="820162"/>
                  </a:lnTo>
                  <a:lnTo>
                    <a:pt x="593810" y="848375"/>
                  </a:lnTo>
                  <a:lnTo>
                    <a:pt x="559194" y="874080"/>
                  </a:lnTo>
                  <a:lnTo>
                    <a:pt x="524660" y="897824"/>
                  </a:lnTo>
                  <a:lnTo>
                    <a:pt x="490455" y="920156"/>
                  </a:lnTo>
                  <a:lnTo>
                    <a:pt x="450729" y="945516"/>
                  </a:lnTo>
                  <a:lnTo>
                    <a:pt x="444064" y="947461"/>
                  </a:lnTo>
                  <a:close/>
                </a:path>
                <a:path w="873760" h="948055">
                  <a:moveTo>
                    <a:pt x="762776" y="665806"/>
                  </a:moveTo>
                  <a:lnTo>
                    <a:pt x="508769" y="665806"/>
                  </a:lnTo>
                  <a:lnTo>
                    <a:pt x="511442" y="664698"/>
                  </a:lnTo>
                  <a:lnTo>
                    <a:pt x="515871" y="660270"/>
                  </a:lnTo>
                  <a:lnTo>
                    <a:pt x="516978" y="657597"/>
                  </a:lnTo>
                  <a:lnTo>
                    <a:pt x="516979" y="536305"/>
                  </a:lnTo>
                  <a:lnTo>
                    <a:pt x="518087" y="533632"/>
                  </a:lnTo>
                  <a:lnTo>
                    <a:pt x="522518" y="529203"/>
                  </a:lnTo>
                  <a:lnTo>
                    <a:pt x="525190" y="528096"/>
                  </a:lnTo>
                  <a:lnTo>
                    <a:pt x="646482" y="528096"/>
                  </a:lnTo>
                  <a:lnTo>
                    <a:pt x="649153" y="526989"/>
                  </a:lnTo>
                  <a:lnTo>
                    <a:pt x="653582" y="522561"/>
                  </a:lnTo>
                  <a:lnTo>
                    <a:pt x="654688" y="519888"/>
                  </a:lnTo>
                  <a:lnTo>
                    <a:pt x="654687" y="365810"/>
                  </a:lnTo>
                  <a:lnTo>
                    <a:pt x="653578" y="363137"/>
                  </a:lnTo>
                  <a:lnTo>
                    <a:pt x="649145" y="358708"/>
                  </a:lnTo>
                  <a:lnTo>
                    <a:pt x="646472" y="357601"/>
                  </a:lnTo>
                  <a:lnTo>
                    <a:pt x="525184" y="357601"/>
                  </a:lnTo>
                  <a:lnTo>
                    <a:pt x="522515" y="356493"/>
                  </a:lnTo>
                  <a:lnTo>
                    <a:pt x="518088" y="352064"/>
                  </a:lnTo>
                  <a:lnTo>
                    <a:pt x="516982" y="349391"/>
                  </a:lnTo>
                  <a:lnTo>
                    <a:pt x="516982" y="228104"/>
                  </a:lnTo>
                  <a:lnTo>
                    <a:pt x="515875" y="225431"/>
                  </a:lnTo>
                  <a:lnTo>
                    <a:pt x="511446" y="221002"/>
                  </a:lnTo>
                  <a:lnTo>
                    <a:pt x="508773" y="219895"/>
                  </a:lnTo>
                  <a:lnTo>
                    <a:pt x="873125" y="219895"/>
                  </a:lnTo>
                  <a:lnTo>
                    <a:pt x="872528" y="306233"/>
                  </a:lnTo>
                  <a:lnTo>
                    <a:pt x="869097" y="356493"/>
                  </a:lnTo>
                  <a:lnTo>
                    <a:pt x="862346" y="412019"/>
                  </a:lnTo>
                  <a:lnTo>
                    <a:pt x="852008" y="465770"/>
                  </a:lnTo>
                  <a:lnTo>
                    <a:pt x="837313" y="518091"/>
                  </a:lnTo>
                  <a:lnTo>
                    <a:pt x="817615" y="567482"/>
                  </a:lnTo>
                  <a:lnTo>
                    <a:pt x="789359" y="622267"/>
                  </a:lnTo>
                  <a:lnTo>
                    <a:pt x="762776" y="665806"/>
                  </a:lnTo>
                  <a:close/>
                </a:path>
              </a:pathLst>
            </a:custGeom>
            <a:solidFill>
              <a:srgbClr val="174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83097" y="2960136"/>
            <a:ext cx="3439795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0" spc="-2285" dirty="0">
                <a:latin typeface="Trebuchet MS"/>
                <a:cs typeface="Trebuchet MS"/>
              </a:rPr>
              <a:t>Supriya</a:t>
            </a:r>
            <a:endParaRPr sz="13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092" y="6061741"/>
            <a:ext cx="864743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650" dirty="0">
                <a:latin typeface="Calibri"/>
                <a:cs typeface="Calibri"/>
              </a:rPr>
              <a:t>HOSPITAL</a:t>
            </a:r>
            <a:r>
              <a:rPr sz="5200" b="1" spc="250" dirty="0">
                <a:latin typeface="Calibri"/>
                <a:cs typeface="Calibri"/>
              </a:rPr>
              <a:t> </a:t>
            </a:r>
            <a:r>
              <a:rPr sz="5200" b="1" spc="630" dirty="0">
                <a:latin typeface="Calibri"/>
                <a:cs typeface="Calibri"/>
              </a:rPr>
              <a:t>MANAGEMENT</a:t>
            </a:r>
            <a:endParaRPr sz="5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83141"/>
              <a:ext cx="5767070" cy="2024380"/>
            </a:xfrm>
            <a:custGeom>
              <a:avLst/>
              <a:gdLst/>
              <a:ahLst/>
              <a:cxnLst/>
              <a:rect l="l" t="t" r="r" b="b"/>
              <a:pathLst>
                <a:path w="5767070" h="2024380">
                  <a:moveTo>
                    <a:pt x="0" y="967695"/>
                  </a:moveTo>
                  <a:lnTo>
                    <a:pt x="0" y="2024156"/>
                  </a:lnTo>
                  <a:lnTo>
                    <a:pt x="85059" y="1930559"/>
                  </a:lnTo>
                  <a:lnTo>
                    <a:pt x="172805" y="1839107"/>
                  </a:lnTo>
                  <a:lnTo>
                    <a:pt x="262996" y="1750066"/>
                  </a:lnTo>
                  <a:lnTo>
                    <a:pt x="355562" y="1663503"/>
                  </a:lnTo>
                  <a:lnTo>
                    <a:pt x="450440" y="1579479"/>
                  </a:lnTo>
                  <a:lnTo>
                    <a:pt x="547560" y="1498053"/>
                  </a:lnTo>
                  <a:lnTo>
                    <a:pt x="646851" y="1419288"/>
                  </a:lnTo>
                  <a:lnTo>
                    <a:pt x="748236" y="1343243"/>
                  </a:lnTo>
                  <a:lnTo>
                    <a:pt x="851643" y="1269971"/>
                  </a:lnTo>
                  <a:lnTo>
                    <a:pt x="956999" y="1199526"/>
                  </a:lnTo>
                  <a:lnTo>
                    <a:pt x="1064226" y="1131959"/>
                  </a:lnTo>
                  <a:lnTo>
                    <a:pt x="1173239" y="1067324"/>
                  </a:lnTo>
                  <a:lnTo>
                    <a:pt x="1283964" y="1005666"/>
                  </a:lnTo>
                  <a:lnTo>
                    <a:pt x="1396321" y="947027"/>
                  </a:lnTo>
                  <a:lnTo>
                    <a:pt x="1510225" y="891453"/>
                  </a:lnTo>
                  <a:lnTo>
                    <a:pt x="1625590" y="838986"/>
                  </a:lnTo>
                  <a:lnTo>
                    <a:pt x="1742333" y="789662"/>
                  </a:lnTo>
                  <a:lnTo>
                    <a:pt x="1860372" y="743518"/>
                  </a:lnTo>
                  <a:lnTo>
                    <a:pt x="1979618" y="700588"/>
                  </a:lnTo>
                  <a:lnTo>
                    <a:pt x="2099980" y="660904"/>
                  </a:lnTo>
                  <a:lnTo>
                    <a:pt x="2221373" y="624494"/>
                  </a:lnTo>
                  <a:lnTo>
                    <a:pt x="2343710" y="591386"/>
                  </a:lnTo>
                  <a:lnTo>
                    <a:pt x="2466899" y="561602"/>
                  </a:lnTo>
                  <a:lnTo>
                    <a:pt x="2590847" y="535168"/>
                  </a:lnTo>
                  <a:lnTo>
                    <a:pt x="2715465" y="512100"/>
                  </a:lnTo>
                  <a:lnTo>
                    <a:pt x="2840665" y="492415"/>
                  </a:lnTo>
                  <a:lnTo>
                    <a:pt x="2966353" y="476129"/>
                  </a:lnTo>
                  <a:lnTo>
                    <a:pt x="3092432" y="463253"/>
                  </a:lnTo>
                  <a:lnTo>
                    <a:pt x="3218813" y="453797"/>
                  </a:lnTo>
                  <a:lnTo>
                    <a:pt x="3345408" y="447767"/>
                  </a:lnTo>
                  <a:lnTo>
                    <a:pt x="3472120" y="445168"/>
                  </a:lnTo>
                  <a:lnTo>
                    <a:pt x="3598852" y="446002"/>
                  </a:lnTo>
                  <a:lnTo>
                    <a:pt x="3725515" y="450268"/>
                  </a:lnTo>
                  <a:lnTo>
                    <a:pt x="3852020" y="457964"/>
                  </a:lnTo>
                  <a:lnTo>
                    <a:pt x="3978270" y="469084"/>
                  </a:lnTo>
                  <a:lnTo>
                    <a:pt x="4104168" y="483618"/>
                  </a:lnTo>
                  <a:lnTo>
                    <a:pt x="4229627" y="501557"/>
                  </a:lnTo>
                  <a:lnTo>
                    <a:pt x="4354558" y="522888"/>
                  </a:lnTo>
                  <a:lnTo>
                    <a:pt x="4486988" y="549281"/>
                  </a:lnTo>
                  <a:lnTo>
                    <a:pt x="4585517" y="571440"/>
                  </a:lnTo>
                  <a:lnTo>
                    <a:pt x="4683457" y="595687"/>
                  </a:lnTo>
                  <a:lnTo>
                    <a:pt x="4780809" y="622020"/>
                  </a:lnTo>
                  <a:lnTo>
                    <a:pt x="4877572" y="650442"/>
                  </a:lnTo>
                  <a:lnTo>
                    <a:pt x="4973745" y="680951"/>
                  </a:lnTo>
                  <a:lnTo>
                    <a:pt x="5069330" y="713547"/>
                  </a:lnTo>
                  <a:lnTo>
                    <a:pt x="5164288" y="748217"/>
                  </a:lnTo>
                  <a:lnTo>
                    <a:pt x="5258389" y="784876"/>
                  </a:lnTo>
                  <a:lnTo>
                    <a:pt x="5351596" y="823512"/>
                  </a:lnTo>
                  <a:lnTo>
                    <a:pt x="5443908" y="864123"/>
                  </a:lnTo>
                  <a:lnTo>
                    <a:pt x="5535325" y="906710"/>
                  </a:lnTo>
                  <a:lnTo>
                    <a:pt x="5625848" y="951273"/>
                  </a:lnTo>
                  <a:lnTo>
                    <a:pt x="5715476" y="997812"/>
                  </a:lnTo>
                  <a:lnTo>
                    <a:pt x="5759954" y="1021822"/>
                  </a:lnTo>
                  <a:lnTo>
                    <a:pt x="5753932" y="1051553"/>
                  </a:lnTo>
                  <a:lnTo>
                    <a:pt x="5766998" y="1017924"/>
                  </a:lnTo>
                  <a:lnTo>
                    <a:pt x="5687223" y="955944"/>
                  </a:lnTo>
                  <a:lnTo>
                    <a:pt x="5606227" y="895763"/>
                  </a:lnTo>
                  <a:lnTo>
                    <a:pt x="5524011" y="837382"/>
                  </a:lnTo>
                  <a:lnTo>
                    <a:pt x="5440575" y="780801"/>
                  </a:lnTo>
                  <a:lnTo>
                    <a:pt x="5355918" y="726020"/>
                  </a:lnTo>
                  <a:lnTo>
                    <a:pt x="5270041" y="673038"/>
                  </a:lnTo>
                  <a:lnTo>
                    <a:pt x="5182943" y="621856"/>
                  </a:lnTo>
                  <a:lnTo>
                    <a:pt x="5094767" y="572555"/>
                  </a:lnTo>
                  <a:lnTo>
                    <a:pt x="5005654" y="525216"/>
                  </a:lnTo>
                  <a:lnTo>
                    <a:pt x="4915605" y="479840"/>
                  </a:lnTo>
                  <a:lnTo>
                    <a:pt x="4824620" y="436427"/>
                  </a:lnTo>
                  <a:lnTo>
                    <a:pt x="4732698" y="394976"/>
                  </a:lnTo>
                  <a:lnTo>
                    <a:pt x="4639839" y="355488"/>
                  </a:lnTo>
                  <a:lnTo>
                    <a:pt x="4499438" y="300133"/>
                  </a:lnTo>
                  <a:lnTo>
                    <a:pt x="4405678" y="265974"/>
                  </a:lnTo>
                  <a:lnTo>
                    <a:pt x="4311201" y="233818"/>
                  </a:lnTo>
                  <a:lnTo>
                    <a:pt x="4216070" y="203686"/>
                  </a:lnTo>
                  <a:lnTo>
                    <a:pt x="4120308" y="175586"/>
                  </a:lnTo>
                  <a:lnTo>
                    <a:pt x="4023979" y="149537"/>
                  </a:lnTo>
                  <a:lnTo>
                    <a:pt x="3927106" y="125544"/>
                  </a:lnTo>
                  <a:lnTo>
                    <a:pt x="3829755" y="103624"/>
                  </a:lnTo>
                  <a:lnTo>
                    <a:pt x="3731948" y="83782"/>
                  </a:lnTo>
                  <a:lnTo>
                    <a:pt x="3633751" y="66031"/>
                  </a:lnTo>
                  <a:lnTo>
                    <a:pt x="3535187" y="50376"/>
                  </a:lnTo>
                  <a:lnTo>
                    <a:pt x="3436322" y="36827"/>
                  </a:lnTo>
                  <a:lnTo>
                    <a:pt x="3337180" y="25387"/>
                  </a:lnTo>
                  <a:lnTo>
                    <a:pt x="3237828" y="16065"/>
                  </a:lnTo>
                  <a:lnTo>
                    <a:pt x="3138289" y="8861"/>
                  </a:lnTo>
                  <a:lnTo>
                    <a:pt x="3038630" y="3782"/>
                  </a:lnTo>
                  <a:lnTo>
                    <a:pt x="2938874" y="827"/>
                  </a:lnTo>
                  <a:lnTo>
                    <a:pt x="2839089" y="0"/>
                  </a:lnTo>
                  <a:lnTo>
                    <a:pt x="2739297" y="1300"/>
                  </a:lnTo>
                  <a:lnTo>
                    <a:pt x="2639567" y="4726"/>
                  </a:lnTo>
                  <a:lnTo>
                    <a:pt x="2539922" y="10278"/>
                  </a:lnTo>
                  <a:lnTo>
                    <a:pt x="2440429" y="17952"/>
                  </a:lnTo>
                  <a:lnTo>
                    <a:pt x="2341111" y="27747"/>
                  </a:lnTo>
                  <a:lnTo>
                    <a:pt x="2242036" y="39655"/>
                  </a:lnTo>
                  <a:lnTo>
                    <a:pt x="2143226" y="53674"/>
                  </a:lnTo>
                  <a:lnTo>
                    <a:pt x="2044748" y="69793"/>
                  </a:lnTo>
                  <a:lnTo>
                    <a:pt x="1946625" y="88011"/>
                  </a:lnTo>
                  <a:lnTo>
                    <a:pt x="1848923" y="108314"/>
                  </a:lnTo>
                  <a:lnTo>
                    <a:pt x="1751666" y="130697"/>
                  </a:lnTo>
                  <a:lnTo>
                    <a:pt x="1654919" y="155145"/>
                  </a:lnTo>
                  <a:lnTo>
                    <a:pt x="1558704" y="181654"/>
                  </a:lnTo>
                  <a:lnTo>
                    <a:pt x="1463088" y="210204"/>
                  </a:lnTo>
                  <a:lnTo>
                    <a:pt x="1368090" y="240789"/>
                  </a:lnTo>
                  <a:lnTo>
                    <a:pt x="1273776" y="273388"/>
                  </a:lnTo>
                  <a:lnTo>
                    <a:pt x="1180168" y="307995"/>
                  </a:lnTo>
                  <a:lnTo>
                    <a:pt x="1087330" y="344585"/>
                  </a:lnTo>
                  <a:lnTo>
                    <a:pt x="995283" y="383149"/>
                  </a:lnTo>
                  <a:lnTo>
                    <a:pt x="904088" y="423663"/>
                  </a:lnTo>
                  <a:lnTo>
                    <a:pt x="813768" y="466116"/>
                  </a:lnTo>
                  <a:lnTo>
                    <a:pt x="724384" y="510480"/>
                  </a:lnTo>
                  <a:lnTo>
                    <a:pt x="635955" y="556744"/>
                  </a:lnTo>
                  <a:lnTo>
                    <a:pt x="548542" y="604877"/>
                  </a:lnTo>
                  <a:lnTo>
                    <a:pt x="462166" y="654868"/>
                  </a:lnTo>
                  <a:lnTo>
                    <a:pt x="376885" y="706684"/>
                  </a:lnTo>
                  <a:lnTo>
                    <a:pt x="292717" y="760311"/>
                  </a:lnTo>
                  <a:lnTo>
                    <a:pt x="209722" y="815714"/>
                  </a:lnTo>
                  <a:lnTo>
                    <a:pt x="127917" y="872880"/>
                  </a:lnTo>
                  <a:lnTo>
                    <a:pt x="47359" y="931770"/>
                  </a:lnTo>
                  <a:lnTo>
                    <a:pt x="0" y="967695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5" y="1033615"/>
              <a:ext cx="5910415" cy="5905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08" y="5748438"/>
              <a:ext cx="18278475" cy="4538980"/>
            </a:xfrm>
            <a:custGeom>
              <a:avLst/>
              <a:gdLst/>
              <a:ahLst/>
              <a:cxnLst/>
              <a:rect l="l" t="t" r="r" b="b"/>
              <a:pathLst>
                <a:path w="18278475" h="4538980">
                  <a:moveTo>
                    <a:pt x="2313152" y="2681008"/>
                  </a:moveTo>
                  <a:lnTo>
                    <a:pt x="2196731" y="2608224"/>
                  </a:lnTo>
                  <a:lnTo>
                    <a:pt x="2254440" y="2644546"/>
                  </a:lnTo>
                  <a:lnTo>
                    <a:pt x="2313152" y="2681008"/>
                  </a:lnTo>
                  <a:close/>
                </a:path>
                <a:path w="18278475" h="4538980">
                  <a:moveTo>
                    <a:pt x="2645981" y="2882658"/>
                  </a:moveTo>
                  <a:lnTo>
                    <a:pt x="2553144" y="2827261"/>
                  </a:lnTo>
                  <a:lnTo>
                    <a:pt x="2462072" y="2772283"/>
                  </a:lnTo>
                  <a:lnTo>
                    <a:pt x="2372703" y="2717787"/>
                  </a:lnTo>
                  <a:lnTo>
                    <a:pt x="2462009" y="2772422"/>
                  </a:lnTo>
                  <a:lnTo>
                    <a:pt x="2553081" y="2827388"/>
                  </a:lnTo>
                  <a:lnTo>
                    <a:pt x="2645981" y="2882658"/>
                  </a:lnTo>
                  <a:close/>
                </a:path>
                <a:path w="18278475" h="4538980">
                  <a:moveTo>
                    <a:pt x="3457460" y="3339046"/>
                  </a:moveTo>
                  <a:lnTo>
                    <a:pt x="3363201" y="3288474"/>
                  </a:lnTo>
                  <a:lnTo>
                    <a:pt x="3399396" y="3308058"/>
                  </a:lnTo>
                  <a:lnTo>
                    <a:pt x="3457460" y="3339046"/>
                  </a:lnTo>
                  <a:close/>
                </a:path>
                <a:path w="18278475" h="4538980">
                  <a:moveTo>
                    <a:pt x="3811968" y="3524491"/>
                  </a:moveTo>
                  <a:lnTo>
                    <a:pt x="3724935" y="3479749"/>
                  </a:lnTo>
                  <a:lnTo>
                    <a:pt x="3639045" y="3435108"/>
                  </a:lnTo>
                  <a:lnTo>
                    <a:pt x="3512337" y="3368395"/>
                  </a:lnTo>
                  <a:lnTo>
                    <a:pt x="3554298" y="3390658"/>
                  </a:lnTo>
                  <a:lnTo>
                    <a:pt x="3639045" y="3435223"/>
                  </a:lnTo>
                  <a:lnTo>
                    <a:pt x="3724935" y="3479825"/>
                  </a:lnTo>
                  <a:lnTo>
                    <a:pt x="3811968" y="3524491"/>
                  </a:lnTo>
                  <a:close/>
                </a:path>
                <a:path w="18278475" h="4538980">
                  <a:moveTo>
                    <a:pt x="3814000" y="4538561"/>
                  </a:moveTo>
                  <a:lnTo>
                    <a:pt x="3738270" y="4508589"/>
                  </a:lnTo>
                  <a:lnTo>
                    <a:pt x="3326206" y="4340771"/>
                  </a:lnTo>
                  <a:lnTo>
                    <a:pt x="2930207" y="4171924"/>
                  </a:lnTo>
                  <a:lnTo>
                    <a:pt x="2550109" y="4002506"/>
                  </a:lnTo>
                  <a:lnTo>
                    <a:pt x="2185784" y="3832974"/>
                  </a:lnTo>
                  <a:lnTo>
                    <a:pt x="1837067" y="3663823"/>
                  </a:lnTo>
                  <a:lnTo>
                    <a:pt x="1503807" y="3495484"/>
                  </a:lnTo>
                  <a:lnTo>
                    <a:pt x="1224762" y="3349256"/>
                  </a:lnTo>
                  <a:lnTo>
                    <a:pt x="957351" y="3204337"/>
                  </a:lnTo>
                  <a:lnTo>
                    <a:pt x="701446" y="3061030"/>
                  </a:lnTo>
                  <a:lnTo>
                    <a:pt x="456958" y="2919679"/>
                  </a:lnTo>
                  <a:lnTo>
                    <a:pt x="223799" y="2780576"/>
                  </a:lnTo>
                  <a:lnTo>
                    <a:pt x="1841" y="2644038"/>
                  </a:lnTo>
                  <a:lnTo>
                    <a:pt x="1727" y="2760903"/>
                  </a:lnTo>
                  <a:lnTo>
                    <a:pt x="1612" y="2879687"/>
                  </a:lnTo>
                  <a:lnTo>
                    <a:pt x="1498" y="3000197"/>
                  </a:lnTo>
                  <a:lnTo>
                    <a:pt x="1384" y="3122231"/>
                  </a:lnTo>
                  <a:lnTo>
                    <a:pt x="1257" y="3245586"/>
                  </a:lnTo>
                  <a:lnTo>
                    <a:pt x="1143" y="3370072"/>
                  </a:lnTo>
                  <a:lnTo>
                    <a:pt x="1016" y="3495484"/>
                  </a:lnTo>
                  <a:lnTo>
                    <a:pt x="889" y="3621633"/>
                  </a:lnTo>
                  <a:lnTo>
                    <a:pt x="774" y="3748328"/>
                  </a:lnTo>
                  <a:lnTo>
                    <a:pt x="647" y="3875341"/>
                  </a:lnTo>
                  <a:lnTo>
                    <a:pt x="520" y="4002506"/>
                  </a:lnTo>
                  <a:lnTo>
                    <a:pt x="393" y="4129608"/>
                  </a:lnTo>
                  <a:lnTo>
                    <a:pt x="279" y="4256456"/>
                  </a:lnTo>
                  <a:lnTo>
                    <a:pt x="152" y="4382846"/>
                  </a:lnTo>
                  <a:lnTo>
                    <a:pt x="25" y="4508589"/>
                  </a:lnTo>
                  <a:lnTo>
                    <a:pt x="0" y="4538561"/>
                  </a:lnTo>
                  <a:lnTo>
                    <a:pt x="3814000" y="4538561"/>
                  </a:lnTo>
                  <a:close/>
                </a:path>
                <a:path w="18278475" h="4538980">
                  <a:moveTo>
                    <a:pt x="4028960" y="3634244"/>
                  </a:moveTo>
                  <a:lnTo>
                    <a:pt x="3941330" y="3590277"/>
                  </a:lnTo>
                  <a:lnTo>
                    <a:pt x="3811968" y="3524580"/>
                  </a:lnTo>
                  <a:lnTo>
                    <a:pt x="3941394" y="3590340"/>
                  </a:lnTo>
                  <a:lnTo>
                    <a:pt x="4028960" y="3634244"/>
                  </a:lnTo>
                  <a:close/>
                </a:path>
                <a:path w="18278475" h="4538980">
                  <a:moveTo>
                    <a:pt x="5068773" y="4122293"/>
                  </a:moveTo>
                  <a:lnTo>
                    <a:pt x="5023675" y="4102265"/>
                  </a:lnTo>
                  <a:lnTo>
                    <a:pt x="4889817" y="4042372"/>
                  </a:lnTo>
                  <a:lnTo>
                    <a:pt x="4978819" y="4082402"/>
                  </a:lnTo>
                  <a:lnTo>
                    <a:pt x="5068773" y="4122293"/>
                  </a:lnTo>
                  <a:close/>
                </a:path>
                <a:path w="18278475" h="4538980">
                  <a:moveTo>
                    <a:pt x="5531447" y="4321340"/>
                  </a:moveTo>
                  <a:lnTo>
                    <a:pt x="5484152" y="4301439"/>
                  </a:lnTo>
                  <a:lnTo>
                    <a:pt x="5343690" y="4241800"/>
                  </a:lnTo>
                  <a:lnTo>
                    <a:pt x="5437098" y="4281716"/>
                  </a:lnTo>
                  <a:lnTo>
                    <a:pt x="5531447" y="4321340"/>
                  </a:lnTo>
                  <a:close/>
                </a:path>
                <a:path w="18278475" h="4538980">
                  <a:moveTo>
                    <a:pt x="5819584" y="4440161"/>
                  </a:moveTo>
                  <a:lnTo>
                    <a:pt x="5771032" y="4420387"/>
                  </a:lnTo>
                  <a:lnTo>
                    <a:pt x="5626532" y="4361015"/>
                  </a:lnTo>
                  <a:lnTo>
                    <a:pt x="5722582" y="4400664"/>
                  </a:lnTo>
                  <a:lnTo>
                    <a:pt x="5819584" y="4440161"/>
                  </a:lnTo>
                  <a:close/>
                </a:path>
                <a:path w="18278475" h="4538980">
                  <a:moveTo>
                    <a:pt x="6152540" y="4538561"/>
                  </a:moveTo>
                  <a:lnTo>
                    <a:pt x="6016218" y="4519130"/>
                  </a:lnTo>
                  <a:lnTo>
                    <a:pt x="6016028" y="4519130"/>
                  </a:lnTo>
                  <a:lnTo>
                    <a:pt x="6015634" y="4518926"/>
                  </a:lnTo>
                  <a:lnTo>
                    <a:pt x="6015444" y="4518926"/>
                  </a:lnTo>
                  <a:lnTo>
                    <a:pt x="5917641" y="4503826"/>
                  </a:lnTo>
                  <a:lnTo>
                    <a:pt x="5770778" y="4479277"/>
                  </a:lnTo>
                  <a:lnTo>
                    <a:pt x="5623738" y="4452417"/>
                  </a:lnTo>
                  <a:lnTo>
                    <a:pt x="5476532" y="4423232"/>
                  </a:lnTo>
                  <a:lnTo>
                    <a:pt x="5329186" y="4391685"/>
                  </a:lnTo>
                  <a:lnTo>
                    <a:pt x="5181714" y="4357738"/>
                  </a:lnTo>
                  <a:lnTo>
                    <a:pt x="5034115" y="4321365"/>
                  </a:lnTo>
                  <a:lnTo>
                    <a:pt x="4886439" y="4282529"/>
                  </a:lnTo>
                  <a:lnTo>
                    <a:pt x="4932972" y="4322013"/>
                  </a:lnTo>
                  <a:lnTo>
                    <a:pt x="4978628" y="4361256"/>
                  </a:lnTo>
                  <a:lnTo>
                    <a:pt x="5023409" y="4400232"/>
                  </a:lnTo>
                  <a:lnTo>
                    <a:pt x="5067325" y="4438967"/>
                  </a:lnTo>
                  <a:lnTo>
                    <a:pt x="5110391" y="4477436"/>
                  </a:lnTo>
                  <a:lnTo>
                    <a:pt x="5152606" y="4515663"/>
                  </a:lnTo>
                  <a:lnTo>
                    <a:pt x="5177561" y="4538561"/>
                  </a:lnTo>
                  <a:lnTo>
                    <a:pt x="6152540" y="4538561"/>
                  </a:lnTo>
                  <a:close/>
                </a:path>
                <a:path w="18278475" h="4538980">
                  <a:moveTo>
                    <a:pt x="18278171" y="0"/>
                  </a:moveTo>
                  <a:lnTo>
                    <a:pt x="17407751" y="729894"/>
                  </a:lnTo>
                  <a:lnTo>
                    <a:pt x="15056396" y="2332329"/>
                  </a:lnTo>
                  <a:lnTo>
                    <a:pt x="11613947" y="3926509"/>
                  </a:lnTo>
                  <a:lnTo>
                    <a:pt x="8016888" y="4538561"/>
                  </a:lnTo>
                  <a:lnTo>
                    <a:pt x="18278171" y="4538561"/>
                  </a:lnTo>
                  <a:lnTo>
                    <a:pt x="18278171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2636" y="5748432"/>
              <a:ext cx="13392150" cy="4538980"/>
            </a:xfrm>
            <a:custGeom>
              <a:avLst/>
              <a:gdLst/>
              <a:ahLst/>
              <a:cxnLst/>
              <a:rect l="l" t="t" r="r" b="b"/>
              <a:pathLst>
                <a:path w="13392150" h="4538980">
                  <a:moveTo>
                    <a:pt x="1267534" y="4538566"/>
                  </a:moveTo>
                  <a:lnTo>
                    <a:pt x="291234" y="4538566"/>
                  </a:lnTo>
                  <a:lnTo>
                    <a:pt x="266166" y="4515563"/>
                  </a:lnTo>
                  <a:lnTo>
                    <a:pt x="223952" y="4477342"/>
                  </a:lnTo>
                  <a:lnTo>
                    <a:pt x="180890" y="4438865"/>
                  </a:lnTo>
                  <a:lnTo>
                    <a:pt x="136972" y="4400136"/>
                  </a:lnTo>
                  <a:lnTo>
                    <a:pt x="92189" y="4361153"/>
                  </a:lnTo>
                  <a:lnTo>
                    <a:pt x="46534" y="4321919"/>
                  </a:lnTo>
                  <a:lnTo>
                    <a:pt x="0" y="4282435"/>
                  </a:lnTo>
                  <a:lnTo>
                    <a:pt x="147685" y="4321270"/>
                  </a:lnTo>
                  <a:lnTo>
                    <a:pt x="295275" y="4357645"/>
                  </a:lnTo>
                  <a:lnTo>
                    <a:pt x="442753" y="4391591"/>
                  </a:lnTo>
                  <a:lnTo>
                    <a:pt x="590102" y="4423140"/>
                  </a:lnTo>
                  <a:lnTo>
                    <a:pt x="737306" y="4452325"/>
                  </a:lnTo>
                  <a:lnTo>
                    <a:pt x="884347" y="4479177"/>
                  </a:lnTo>
                  <a:lnTo>
                    <a:pt x="1031209" y="4503730"/>
                  </a:lnTo>
                  <a:lnTo>
                    <a:pt x="1129009" y="4518836"/>
                  </a:lnTo>
                  <a:lnTo>
                    <a:pt x="1129212" y="4518836"/>
                  </a:lnTo>
                  <a:lnTo>
                    <a:pt x="1144265" y="4521152"/>
                  </a:lnTo>
                  <a:lnTo>
                    <a:pt x="1159319" y="4523179"/>
                  </a:lnTo>
                  <a:lnTo>
                    <a:pt x="1267534" y="4538566"/>
                  </a:lnTo>
                  <a:close/>
                </a:path>
                <a:path w="13392150" h="4538980">
                  <a:moveTo>
                    <a:pt x="13391645" y="4538566"/>
                  </a:moveTo>
                  <a:lnTo>
                    <a:pt x="3129313" y="4538566"/>
                  </a:lnTo>
                  <a:lnTo>
                    <a:pt x="6727421" y="3926427"/>
                  </a:lnTo>
                  <a:lnTo>
                    <a:pt x="10169875" y="2332309"/>
                  </a:lnTo>
                  <a:lnTo>
                    <a:pt x="12521229" y="729885"/>
                  </a:lnTo>
                  <a:lnTo>
                    <a:pt x="13391645" y="0"/>
                  </a:lnTo>
                  <a:lnTo>
                    <a:pt x="13391645" y="4538566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92548" y="8424620"/>
              <a:ext cx="13392150" cy="1862455"/>
            </a:xfrm>
            <a:custGeom>
              <a:avLst/>
              <a:gdLst/>
              <a:ahLst/>
              <a:cxnLst/>
              <a:rect l="l" t="t" r="r" b="b"/>
              <a:pathLst>
                <a:path w="13392150" h="1862454">
                  <a:moveTo>
                    <a:pt x="1190294" y="1862391"/>
                  </a:moveTo>
                  <a:lnTo>
                    <a:pt x="1169174" y="1857235"/>
                  </a:lnTo>
                  <a:lnTo>
                    <a:pt x="1129779" y="1837918"/>
                  </a:lnTo>
                  <a:lnTo>
                    <a:pt x="1129004" y="1837918"/>
                  </a:lnTo>
                  <a:lnTo>
                    <a:pt x="1031201" y="1818614"/>
                  </a:lnTo>
                  <a:lnTo>
                    <a:pt x="982268" y="1818614"/>
                  </a:lnTo>
                  <a:lnTo>
                    <a:pt x="393598" y="1702777"/>
                  </a:lnTo>
                  <a:lnTo>
                    <a:pt x="344449" y="1683473"/>
                  </a:lnTo>
                  <a:lnTo>
                    <a:pt x="147675" y="1644865"/>
                  </a:lnTo>
                  <a:lnTo>
                    <a:pt x="98463" y="1625561"/>
                  </a:lnTo>
                  <a:lnTo>
                    <a:pt x="0" y="1606257"/>
                  </a:lnTo>
                  <a:lnTo>
                    <a:pt x="46532" y="1644865"/>
                  </a:lnTo>
                  <a:lnTo>
                    <a:pt x="92189" y="1683473"/>
                  </a:lnTo>
                  <a:lnTo>
                    <a:pt x="136969" y="1722094"/>
                  </a:lnTo>
                  <a:lnTo>
                    <a:pt x="180886" y="1760702"/>
                  </a:lnTo>
                  <a:lnTo>
                    <a:pt x="223951" y="1799310"/>
                  </a:lnTo>
                  <a:lnTo>
                    <a:pt x="266166" y="1837918"/>
                  </a:lnTo>
                  <a:lnTo>
                    <a:pt x="292366" y="1862391"/>
                  </a:lnTo>
                  <a:lnTo>
                    <a:pt x="1190294" y="1862391"/>
                  </a:lnTo>
                  <a:close/>
                </a:path>
                <a:path w="13392150" h="1862454">
                  <a:moveTo>
                    <a:pt x="13391820" y="0"/>
                  </a:moveTo>
                  <a:lnTo>
                    <a:pt x="12791885" y="514045"/>
                  </a:lnTo>
                  <a:lnTo>
                    <a:pt x="11137913" y="1726679"/>
                  </a:lnTo>
                  <a:lnTo>
                    <a:pt x="10899496" y="1862378"/>
                  </a:lnTo>
                  <a:lnTo>
                    <a:pt x="13391820" y="1862378"/>
                  </a:lnTo>
                  <a:lnTo>
                    <a:pt x="13391820" y="0"/>
                  </a:lnTo>
                  <a:close/>
                </a:path>
              </a:pathLst>
            </a:custGeom>
            <a:solidFill>
              <a:srgbClr val="FFFFFF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64" y="6671640"/>
              <a:ext cx="6013450" cy="3615690"/>
            </a:xfrm>
            <a:custGeom>
              <a:avLst/>
              <a:gdLst/>
              <a:ahLst/>
              <a:cxnLst/>
              <a:rect l="l" t="t" r="r" b="b"/>
              <a:pathLst>
                <a:path w="6013450" h="3615690">
                  <a:moveTo>
                    <a:pt x="5176659" y="3615359"/>
                  </a:moveTo>
                  <a:lnTo>
                    <a:pt x="3830283" y="3615359"/>
                  </a:lnTo>
                  <a:lnTo>
                    <a:pt x="3631962" y="3542633"/>
                  </a:lnTo>
                  <a:lnTo>
                    <a:pt x="3580075" y="3513674"/>
                  </a:lnTo>
                  <a:lnTo>
                    <a:pt x="3324422" y="3417144"/>
                  </a:lnTo>
                  <a:lnTo>
                    <a:pt x="3274045" y="3388185"/>
                  </a:lnTo>
                  <a:lnTo>
                    <a:pt x="3075043" y="3310962"/>
                  </a:lnTo>
                  <a:lnTo>
                    <a:pt x="3025917" y="3282003"/>
                  </a:lnTo>
                  <a:lnTo>
                    <a:pt x="2831901" y="3204779"/>
                  </a:lnTo>
                  <a:lnTo>
                    <a:pt x="2784018" y="3175821"/>
                  </a:lnTo>
                  <a:lnTo>
                    <a:pt x="2594960" y="3098597"/>
                  </a:lnTo>
                  <a:lnTo>
                    <a:pt x="2548313" y="3069638"/>
                  </a:lnTo>
                  <a:lnTo>
                    <a:pt x="2318764" y="2973109"/>
                  </a:lnTo>
                  <a:lnTo>
                    <a:pt x="2273590" y="2944150"/>
                  </a:lnTo>
                  <a:lnTo>
                    <a:pt x="2095335" y="2866926"/>
                  </a:lnTo>
                  <a:lnTo>
                    <a:pt x="2051380" y="2837967"/>
                  </a:lnTo>
                  <a:lnTo>
                    <a:pt x="1877989" y="2760744"/>
                  </a:lnTo>
                  <a:lnTo>
                    <a:pt x="1835246" y="2731785"/>
                  </a:lnTo>
                  <a:lnTo>
                    <a:pt x="1666689" y="2654561"/>
                  </a:lnTo>
                  <a:lnTo>
                    <a:pt x="1625152" y="2625602"/>
                  </a:lnTo>
                  <a:lnTo>
                    <a:pt x="1421060" y="2529073"/>
                  </a:lnTo>
                  <a:lnTo>
                    <a:pt x="1380958" y="2500114"/>
                  </a:lnTo>
                  <a:lnTo>
                    <a:pt x="1145344" y="2384279"/>
                  </a:lnTo>
                  <a:lnTo>
                    <a:pt x="1106905" y="2355320"/>
                  </a:lnTo>
                  <a:lnTo>
                    <a:pt x="881221" y="2239484"/>
                  </a:lnTo>
                  <a:lnTo>
                    <a:pt x="844430" y="2210525"/>
                  </a:lnTo>
                  <a:lnTo>
                    <a:pt x="735459" y="2152608"/>
                  </a:lnTo>
                  <a:lnTo>
                    <a:pt x="558505" y="2056078"/>
                  </a:lnTo>
                  <a:lnTo>
                    <a:pt x="523811" y="2027119"/>
                  </a:lnTo>
                  <a:lnTo>
                    <a:pt x="421117" y="1969202"/>
                  </a:lnTo>
                  <a:lnTo>
                    <a:pt x="254570" y="1872672"/>
                  </a:lnTo>
                  <a:lnTo>
                    <a:pt x="125460" y="1795448"/>
                  </a:lnTo>
                  <a:lnTo>
                    <a:pt x="0" y="1718225"/>
                  </a:lnTo>
                  <a:lnTo>
                    <a:pt x="36" y="1679613"/>
                  </a:lnTo>
                  <a:lnTo>
                    <a:pt x="128" y="1583084"/>
                  </a:lnTo>
                  <a:lnTo>
                    <a:pt x="237" y="1467248"/>
                  </a:lnTo>
                  <a:lnTo>
                    <a:pt x="356" y="1341760"/>
                  </a:lnTo>
                  <a:lnTo>
                    <a:pt x="466" y="1225924"/>
                  </a:lnTo>
                  <a:lnTo>
                    <a:pt x="566" y="1119742"/>
                  </a:lnTo>
                  <a:lnTo>
                    <a:pt x="667" y="1013559"/>
                  </a:lnTo>
                  <a:lnTo>
                    <a:pt x="786" y="888071"/>
                  </a:lnTo>
                  <a:lnTo>
                    <a:pt x="910" y="762583"/>
                  </a:lnTo>
                  <a:lnTo>
                    <a:pt x="1025" y="656400"/>
                  </a:lnTo>
                  <a:lnTo>
                    <a:pt x="1151" y="540565"/>
                  </a:lnTo>
                  <a:lnTo>
                    <a:pt x="1266" y="434382"/>
                  </a:lnTo>
                  <a:lnTo>
                    <a:pt x="1381" y="328200"/>
                  </a:lnTo>
                  <a:lnTo>
                    <a:pt x="1486" y="231670"/>
                  </a:lnTo>
                  <a:lnTo>
                    <a:pt x="1611" y="115835"/>
                  </a:lnTo>
                  <a:lnTo>
                    <a:pt x="1737" y="0"/>
                  </a:lnTo>
                  <a:lnTo>
                    <a:pt x="4550" y="0"/>
                  </a:lnTo>
                  <a:lnTo>
                    <a:pt x="13019" y="9652"/>
                  </a:lnTo>
                  <a:lnTo>
                    <a:pt x="27189" y="19305"/>
                  </a:lnTo>
                  <a:lnTo>
                    <a:pt x="47106" y="38611"/>
                  </a:lnTo>
                  <a:lnTo>
                    <a:pt x="49326" y="48264"/>
                  </a:lnTo>
                  <a:lnTo>
                    <a:pt x="53863" y="48264"/>
                  </a:lnTo>
                  <a:lnTo>
                    <a:pt x="84059" y="77223"/>
                  </a:lnTo>
                  <a:lnTo>
                    <a:pt x="121241" y="115835"/>
                  </a:lnTo>
                  <a:lnTo>
                    <a:pt x="165445" y="154447"/>
                  </a:lnTo>
                  <a:lnTo>
                    <a:pt x="216708" y="202711"/>
                  </a:lnTo>
                  <a:lnTo>
                    <a:pt x="235930" y="222017"/>
                  </a:lnTo>
                  <a:lnTo>
                    <a:pt x="242482" y="231670"/>
                  </a:lnTo>
                  <a:lnTo>
                    <a:pt x="276372" y="260629"/>
                  </a:lnTo>
                  <a:lnTo>
                    <a:pt x="312526" y="289588"/>
                  </a:lnTo>
                  <a:lnTo>
                    <a:pt x="350958" y="328200"/>
                  </a:lnTo>
                  <a:lnTo>
                    <a:pt x="391688" y="357159"/>
                  </a:lnTo>
                  <a:lnTo>
                    <a:pt x="434730" y="395771"/>
                  </a:lnTo>
                  <a:lnTo>
                    <a:pt x="480103" y="434382"/>
                  </a:lnTo>
                  <a:lnTo>
                    <a:pt x="527823" y="482647"/>
                  </a:lnTo>
                  <a:lnTo>
                    <a:pt x="538916" y="492300"/>
                  </a:lnTo>
                  <a:lnTo>
                    <a:pt x="550182" y="501953"/>
                  </a:lnTo>
                  <a:lnTo>
                    <a:pt x="561610" y="501953"/>
                  </a:lnTo>
                  <a:lnTo>
                    <a:pt x="573192" y="511606"/>
                  </a:lnTo>
                  <a:lnTo>
                    <a:pt x="601918" y="540565"/>
                  </a:lnTo>
                  <a:lnTo>
                    <a:pt x="631351" y="559871"/>
                  </a:lnTo>
                  <a:lnTo>
                    <a:pt x="661507" y="588830"/>
                  </a:lnTo>
                  <a:lnTo>
                    <a:pt x="692406" y="617788"/>
                  </a:lnTo>
                  <a:lnTo>
                    <a:pt x="700113" y="617788"/>
                  </a:lnTo>
                  <a:lnTo>
                    <a:pt x="707875" y="627441"/>
                  </a:lnTo>
                  <a:lnTo>
                    <a:pt x="723488" y="637094"/>
                  </a:lnTo>
                  <a:lnTo>
                    <a:pt x="725902" y="637094"/>
                  </a:lnTo>
                  <a:lnTo>
                    <a:pt x="726770" y="646747"/>
                  </a:lnTo>
                  <a:lnTo>
                    <a:pt x="750394" y="656400"/>
                  </a:lnTo>
                  <a:lnTo>
                    <a:pt x="774371" y="675706"/>
                  </a:lnTo>
                  <a:lnTo>
                    <a:pt x="798729" y="695012"/>
                  </a:lnTo>
                  <a:lnTo>
                    <a:pt x="823493" y="714318"/>
                  </a:lnTo>
                  <a:lnTo>
                    <a:pt x="832015" y="723971"/>
                  </a:lnTo>
                  <a:lnTo>
                    <a:pt x="849311" y="743277"/>
                  </a:lnTo>
                  <a:lnTo>
                    <a:pt x="858050" y="743277"/>
                  </a:lnTo>
                  <a:lnTo>
                    <a:pt x="861332" y="752930"/>
                  </a:lnTo>
                  <a:lnTo>
                    <a:pt x="868283" y="752930"/>
                  </a:lnTo>
                  <a:lnTo>
                    <a:pt x="883068" y="762583"/>
                  </a:lnTo>
                  <a:lnTo>
                    <a:pt x="898026" y="781889"/>
                  </a:lnTo>
                  <a:lnTo>
                    <a:pt x="928420" y="801194"/>
                  </a:lnTo>
                  <a:lnTo>
                    <a:pt x="929482" y="801194"/>
                  </a:lnTo>
                  <a:lnTo>
                    <a:pt x="985057" y="839806"/>
                  </a:lnTo>
                  <a:lnTo>
                    <a:pt x="1013425" y="868765"/>
                  </a:lnTo>
                  <a:lnTo>
                    <a:pt x="1042227" y="888071"/>
                  </a:lnTo>
                  <a:lnTo>
                    <a:pt x="1046474" y="888071"/>
                  </a:lnTo>
                  <a:lnTo>
                    <a:pt x="1050818" y="897724"/>
                  </a:lnTo>
                  <a:lnTo>
                    <a:pt x="1055162" y="897724"/>
                  </a:lnTo>
                  <a:lnTo>
                    <a:pt x="1091916" y="926683"/>
                  </a:lnTo>
                  <a:lnTo>
                    <a:pt x="1129320" y="955642"/>
                  </a:lnTo>
                  <a:lnTo>
                    <a:pt x="1167372" y="984601"/>
                  </a:lnTo>
                  <a:lnTo>
                    <a:pt x="1206072" y="1013559"/>
                  </a:lnTo>
                  <a:lnTo>
                    <a:pt x="1245421" y="1042518"/>
                  </a:lnTo>
                  <a:lnTo>
                    <a:pt x="1282204" y="1061824"/>
                  </a:lnTo>
                  <a:lnTo>
                    <a:pt x="1319548" y="1090783"/>
                  </a:lnTo>
                  <a:lnTo>
                    <a:pt x="1357458" y="1119742"/>
                  </a:lnTo>
                  <a:lnTo>
                    <a:pt x="1395932" y="1148701"/>
                  </a:lnTo>
                  <a:lnTo>
                    <a:pt x="1434974" y="1177660"/>
                  </a:lnTo>
                  <a:lnTo>
                    <a:pt x="1474584" y="1206618"/>
                  </a:lnTo>
                  <a:lnTo>
                    <a:pt x="1514765" y="1225924"/>
                  </a:lnTo>
                  <a:lnTo>
                    <a:pt x="1596841" y="1283842"/>
                  </a:lnTo>
                  <a:lnTo>
                    <a:pt x="1681216" y="1341760"/>
                  </a:lnTo>
                  <a:lnTo>
                    <a:pt x="1767900" y="1399677"/>
                  </a:lnTo>
                  <a:lnTo>
                    <a:pt x="1812112" y="1428636"/>
                  </a:lnTo>
                  <a:lnTo>
                    <a:pt x="1856905" y="1467248"/>
                  </a:lnTo>
                  <a:lnTo>
                    <a:pt x="1948244" y="1525166"/>
                  </a:lnTo>
                  <a:lnTo>
                    <a:pt x="2041927" y="1583084"/>
                  </a:lnTo>
                  <a:lnTo>
                    <a:pt x="2137967" y="1641001"/>
                  </a:lnTo>
                  <a:lnTo>
                    <a:pt x="2189480" y="1679613"/>
                  </a:lnTo>
                  <a:lnTo>
                    <a:pt x="2194596" y="1679613"/>
                  </a:lnTo>
                  <a:lnTo>
                    <a:pt x="2281541" y="1737531"/>
                  </a:lnTo>
                  <a:lnTo>
                    <a:pt x="2340682" y="1776143"/>
                  </a:lnTo>
                  <a:lnTo>
                    <a:pt x="2355576" y="1776143"/>
                  </a:lnTo>
                  <a:lnTo>
                    <a:pt x="2505252" y="1872672"/>
                  </a:lnTo>
                  <a:lnTo>
                    <a:pt x="2597204" y="1930590"/>
                  </a:lnTo>
                  <a:lnTo>
                    <a:pt x="2696022" y="1988508"/>
                  </a:lnTo>
                  <a:lnTo>
                    <a:pt x="2712091" y="1998160"/>
                  </a:lnTo>
                  <a:lnTo>
                    <a:pt x="2773550" y="2027119"/>
                  </a:lnTo>
                  <a:lnTo>
                    <a:pt x="2862001" y="2085037"/>
                  </a:lnTo>
                  <a:lnTo>
                    <a:pt x="2871172" y="2085037"/>
                  </a:lnTo>
                  <a:lnTo>
                    <a:pt x="2875708" y="2094690"/>
                  </a:lnTo>
                  <a:lnTo>
                    <a:pt x="2892323" y="2104343"/>
                  </a:lnTo>
                  <a:lnTo>
                    <a:pt x="2909011" y="2104343"/>
                  </a:lnTo>
                  <a:lnTo>
                    <a:pt x="3078806" y="2200872"/>
                  </a:lnTo>
                  <a:lnTo>
                    <a:pt x="3082282" y="2210525"/>
                  </a:lnTo>
                  <a:lnTo>
                    <a:pt x="3085950" y="2210525"/>
                  </a:lnTo>
                  <a:lnTo>
                    <a:pt x="3121316" y="2229831"/>
                  </a:lnTo>
                  <a:lnTo>
                    <a:pt x="3185749" y="2268443"/>
                  </a:lnTo>
                  <a:lnTo>
                    <a:pt x="3218292" y="2278096"/>
                  </a:lnTo>
                  <a:lnTo>
                    <a:pt x="3289241" y="2316708"/>
                  </a:lnTo>
                  <a:lnTo>
                    <a:pt x="3325005" y="2345667"/>
                  </a:lnTo>
                  <a:lnTo>
                    <a:pt x="3507301" y="2442196"/>
                  </a:lnTo>
                  <a:lnTo>
                    <a:pt x="3510197" y="2442196"/>
                  </a:lnTo>
                  <a:lnTo>
                    <a:pt x="3594395" y="2480808"/>
                  </a:lnTo>
                  <a:lnTo>
                    <a:pt x="3636910" y="2509767"/>
                  </a:lnTo>
                  <a:lnTo>
                    <a:pt x="3722790" y="2548379"/>
                  </a:lnTo>
                  <a:lnTo>
                    <a:pt x="3766161" y="2577338"/>
                  </a:lnTo>
                  <a:lnTo>
                    <a:pt x="3852733" y="2615949"/>
                  </a:lnTo>
                  <a:lnTo>
                    <a:pt x="3895869" y="2644908"/>
                  </a:lnTo>
                  <a:lnTo>
                    <a:pt x="3982895" y="2683520"/>
                  </a:lnTo>
                  <a:lnTo>
                    <a:pt x="4033001" y="2712479"/>
                  </a:lnTo>
                  <a:lnTo>
                    <a:pt x="4045646" y="2712479"/>
                  </a:lnTo>
                  <a:lnTo>
                    <a:pt x="4166418" y="2770397"/>
                  </a:lnTo>
                  <a:lnTo>
                    <a:pt x="4227466" y="2809008"/>
                  </a:lnTo>
                  <a:lnTo>
                    <a:pt x="4289094" y="2837967"/>
                  </a:lnTo>
                  <a:lnTo>
                    <a:pt x="4299519" y="2837967"/>
                  </a:lnTo>
                  <a:lnTo>
                    <a:pt x="4343716" y="2857273"/>
                  </a:lnTo>
                  <a:lnTo>
                    <a:pt x="4388166" y="2886232"/>
                  </a:lnTo>
                  <a:lnTo>
                    <a:pt x="4568490" y="2963456"/>
                  </a:lnTo>
                  <a:lnTo>
                    <a:pt x="4614200" y="2992414"/>
                  </a:lnTo>
                  <a:lnTo>
                    <a:pt x="4752832" y="3050332"/>
                  </a:lnTo>
                  <a:lnTo>
                    <a:pt x="4799542" y="3079291"/>
                  </a:lnTo>
                  <a:lnTo>
                    <a:pt x="4818210" y="3079291"/>
                  </a:lnTo>
                  <a:lnTo>
                    <a:pt x="4874449" y="3108250"/>
                  </a:lnTo>
                  <a:lnTo>
                    <a:pt x="4883233" y="3108250"/>
                  </a:lnTo>
                  <a:lnTo>
                    <a:pt x="4887577" y="3117903"/>
                  </a:lnTo>
                  <a:lnTo>
                    <a:pt x="5200494" y="3253044"/>
                  </a:lnTo>
                  <a:lnTo>
                    <a:pt x="5331419" y="3310962"/>
                  </a:lnTo>
                  <a:lnTo>
                    <a:pt x="5341458" y="3310962"/>
                  </a:lnTo>
                  <a:lnTo>
                    <a:pt x="5434863" y="3349574"/>
                  </a:lnTo>
                  <a:lnTo>
                    <a:pt x="5450546" y="3359227"/>
                  </a:lnTo>
                  <a:lnTo>
                    <a:pt x="4884295" y="3359227"/>
                  </a:lnTo>
                  <a:lnTo>
                    <a:pt x="4930829" y="3397838"/>
                  </a:lnTo>
                  <a:lnTo>
                    <a:pt x="4976483" y="3436450"/>
                  </a:lnTo>
                  <a:lnTo>
                    <a:pt x="5021263" y="3475062"/>
                  </a:lnTo>
                  <a:lnTo>
                    <a:pt x="5065179" y="3513674"/>
                  </a:lnTo>
                  <a:lnTo>
                    <a:pt x="5108239" y="3552286"/>
                  </a:lnTo>
                  <a:lnTo>
                    <a:pt x="5150450" y="3590897"/>
                  </a:lnTo>
                  <a:lnTo>
                    <a:pt x="5176659" y="3615359"/>
                  </a:lnTo>
                  <a:close/>
                </a:path>
                <a:path w="6013450" h="3615690">
                  <a:moveTo>
                    <a:pt x="6013304" y="3590897"/>
                  </a:moveTo>
                  <a:lnTo>
                    <a:pt x="5915504" y="3571592"/>
                  </a:lnTo>
                  <a:lnTo>
                    <a:pt x="5866571" y="3571592"/>
                  </a:lnTo>
                  <a:lnTo>
                    <a:pt x="5228743" y="3446103"/>
                  </a:lnTo>
                  <a:lnTo>
                    <a:pt x="5179570" y="3426797"/>
                  </a:lnTo>
                  <a:lnTo>
                    <a:pt x="5031980" y="3397838"/>
                  </a:lnTo>
                  <a:lnTo>
                    <a:pt x="4982761" y="3378533"/>
                  </a:lnTo>
                  <a:lnTo>
                    <a:pt x="4884295" y="3359227"/>
                  </a:lnTo>
                  <a:lnTo>
                    <a:pt x="5450546" y="3359227"/>
                  </a:lnTo>
                  <a:lnTo>
                    <a:pt x="5481913" y="3378533"/>
                  </a:lnTo>
                  <a:lnTo>
                    <a:pt x="6013304" y="3590897"/>
                  </a:lnTo>
                  <a:close/>
                </a:path>
              </a:pathLst>
            </a:custGeom>
            <a:solidFill>
              <a:srgbClr val="004AAC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5227" y="1928779"/>
              <a:ext cx="173793" cy="2492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5925" y="1938180"/>
              <a:ext cx="463057" cy="4537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5247" y="2374229"/>
              <a:ext cx="173793" cy="2492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5266" y="2160328"/>
              <a:ext cx="463076" cy="45371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2800" spc="-2450" dirty="0">
                <a:latin typeface="Trebuchet MS"/>
                <a:cs typeface="Trebuchet MS"/>
              </a:rPr>
              <a:t>Project</a:t>
            </a:r>
            <a:r>
              <a:rPr lang="en-IN" sz="12800" spc="-1885" dirty="0">
                <a:latin typeface="Trebuchet MS"/>
                <a:cs typeface="Trebuchet MS"/>
              </a:rPr>
              <a:t> </a:t>
            </a:r>
            <a:r>
              <a:rPr lang="en-IN" sz="12800" spc="-2055" dirty="0">
                <a:latin typeface="Trebuchet MS"/>
                <a:cs typeface="Trebuchet MS"/>
              </a:rPr>
              <a:t>title:</a:t>
            </a:r>
            <a:endParaRPr sz="12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97753" y="4852663"/>
            <a:ext cx="9591675" cy="2482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sz="7000" b="1" spc="695" dirty="0">
                <a:latin typeface="Calibri"/>
                <a:cs typeface="Calibri"/>
              </a:rPr>
              <a:t>Hospital </a:t>
            </a:r>
            <a:r>
              <a:rPr sz="7000" b="1" spc="950" dirty="0">
                <a:latin typeface="Calibri"/>
                <a:cs typeface="Calibri"/>
              </a:rPr>
              <a:t>management</a:t>
            </a:r>
            <a:r>
              <a:rPr sz="7000" b="1" spc="350" dirty="0">
                <a:latin typeface="Calibri"/>
                <a:cs typeface="Calibri"/>
              </a:rPr>
              <a:t> </a:t>
            </a:r>
            <a:r>
              <a:rPr sz="7000" b="1" spc="695" dirty="0">
                <a:latin typeface="Calibri"/>
                <a:cs typeface="Calibri"/>
              </a:rPr>
              <a:t>system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1875" y="140630"/>
            <a:ext cx="11494135" cy="9241155"/>
          </a:xfrm>
          <a:prstGeom prst="rect">
            <a:avLst/>
          </a:prstGeom>
        </p:spPr>
        <p:txBody>
          <a:bodyPr vert="horz" wrap="square" lIns="0" tIns="4705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4"/>
              </a:spcBef>
            </a:pPr>
            <a:r>
              <a:rPr sz="5200" spc="-434" dirty="0">
                <a:latin typeface="Arial Black"/>
                <a:cs typeface="Arial Black"/>
              </a:rPr>
              <a:t>AGENDA</a:t>
            </a:r>
            <a:endParaRPr sz="5200">
              <a:latin typeface="Arial Black"/>
              <a:cs typeface="Arial Black"/>
            </a:endParaRPr>
          </a:p>
          <a:p>
            <a:pPr marL="2728595" indent="-660400">
              <a:lnSpc>
                <a:spcPts val="6235"/>
              </a:lnSpc>
              <a:spcBef>
                <a:spcPts val="3604"/>
              </a:spcBef>
              <a:buSzPct val="98076"/>
              <a:buAutoNum type="arabicPeriod"/>
              <a:tabLst>
                <a:tab pos="2728595" algn="l"/>
              </a:tabLst>
            </a:pPr>
            <a:r>
              <a:rPr sz="5200" spc="-245" dirty="0">
                <a:latin typeface="Arial Black"/>
                <a:cs typeface="Arial Black"/>
              </a:rPr>
              <a:t>problem</a:t>
            </a:r>
            <a:r>
              <a:rPr sz="5200" spc="-470" dirty="0">
                <a:latin typeface="Arial Black"/>
                <a:cs typeface="Arial Black"/>
              </a:rPr>
              <a:t> </a:t>
            </a:r>
            <a:r>
              <a:rPr sz="5200" spc="-360" dirty="0">
                <a:latin typeface="Arial Black"/>
                <a:cs typeface="Arial Black"/>
              </a:rPr>
              <a:t>statement</a:t>
            </a:r>
            <a:endParaRPr sz="5200">
              <a:latin typeface="Arial Black"/>
              <a:cs typeface="Arial Black"/>
            </a:endParaRPr>
          </a:p>
          <a:p>
            <a:pPr marL="2734945" indent="-660400">
              <a:lnSpc>
                <a:spcPts val="6235"/>
              </a:lnSpc>
              <a:buSzPct val="98076"/>
              <a:buAutoNum type="arabicPeriod"/>
              <a:tabLst>
                <a:tab pos="2734945" algn="l"/>
              </a:tabLst>
            </a:pPr>
            <a:r>
              <a:rPr sz="5200" spc="-290" dirty="0">
                <a:latin typeface="Arial Black"/>
                <a:cs typeface="Arial Black"/>
              </a:rPr>
              <a:t>project</a:t>
            </a:r>
            <a:r>
              <a:rPr sz="5200" spc="-484" dirty="0">
                <a:latin typeface="Arial Black"/>
                <a:cs typeface="Arial Black"/>
              </a:rPr>
              <a:t> </a:t>
            </a:r>
            <a:r>
              <a:rPr sz="5200" spc="-360" dirty="0">
                <a:latin typeface="Arial Black"/>
                <a:cs typeface="Arial Black"/>
              </a:rPr>
              <a:t>overview</a:t>
            </a:r>
            <a:endParaRPr sz="5200">
              <a:latin typeface="Arial Black"/>
              <a:cs typeface="Arial Black"/>
            </a:endParaRPr>
          </a:p>
          <a:p>
            <a:pPr marL="2837815" indent="-660400">
              <a:lnSpc>
                <a:spcPts val="6240"/>
              </a:lnSpc>
              <a:buSzPct val="98076"/>
              <a:buAutoNum type="arabicPeriod"/>
              <a:tabLst>
                <a:tab pos="2837815" algn="l"/>
              </a:tabLst>
            </a:pPr>
            <a:r>
              <a:rPr sz="5200" spc="-310" dirty="0">
                <a:latin typeface="Arial Black"/>
                <a:cs typeface="Arial Black"/>
              </a:rPr>
              <a:t>End</a:t>
            </a:r>
            <a:r>
              <a:rPr sz="5200" spc="-500" dirty="0">
                <a:latin typeface="Arial Black"/>
                <a:cs typeface="Arial Black"/>
              </a:rPr>
              <a:t> </a:t>
            </a:r>
            <a:r>
              <a:rPr sz="5200" spc="-385" dirty="0">
                <a:latin typeface="Arial Black"/>
                <a:cs typeface="Arial Black"/>
              </a:rPr>
              <a:t>user</a:t>
            </a:r>
            <a:endParaRPr sz="5200">
              <a:latin typeface="Arial Black"/>
              <a:cs typeface="Arial Black"/>
            </a:endParaRPr>
          </a:p>
          <a:p>
            <a:pPr marL="2185670" marR="5080" indent="-135890">
              <a:lnSpc>
                <a:spcPts val="5490"/>
              </a:lnSpc>
              <a:spcBef>
                <a:spcPts val="1535"/>
              </a:spcBef>
              <a:buSzPct val="98076"/>
              <a:buAutoNum type="arabicPeriod"/>
              <a:tabLst>
                <a:tab pos="2710180" algn="l"/>
              </a:tabLst>
            </a:pPr>
            <a:r>
              <a:rPr sz="5200" spc="-445" dirty="0">
                <a:latin typeface="Arial Black"/>
                <a:cs typeface="Arial Black"/>
              </a:rPr>
              <a:t>	Tools</a:t>
            </a:r>
            <a:r>
              <a:rPr sz="5200" spc="-500" dirty="0">
                <a:latin typeface="Arial Black"/>
                <a:cs typeface="Arial Black"/>
              </a:rPr>
              <a:t> </a:t>
            </a:r>
            <a:r>
              <a:rPr sz="5200" spc="-295" dirty="0">
                <a:latin typeface="Arial Black"/>
                <a:cs typeface="Arial Black"/>
              </a:rPr>
              <a:t>and</a:t>
            </a:r>
            <a:r>
              <a:rPr sz="5200" spc="-495" dirty="0">
                <a:latin typeface="Arial Black"/>
                <a:cs typeface="Arial Black"/>
              </a:rPr>
              <a:t> </a:t>
            </a:r>
            <a:r>
              <a:rPr sz="5200" spc="-355" dirty="0">
                <a:latin typeface="Arial Black"/>
                <a:cs typeface="Arial Black"/>
              </a:rPr>
              <a:t>technologies </a:t>
            </a:r>
            <a:r>
              <a:rPr sz="5200" spc="-210" dirty="0">
                <a:latin typeface="Arial Black"/>
                <a:cs typeface="Arial Black"/>
              </a:rPr>
              <a:t>5.portfolio</a:t>
            </a:r>
            <a:r>
              <a:rPr sz="5200" spc="-475" dirty="0">
                <a:latin typeface="Arial Black"/>
                <a:cs typeface="Arial Black"/>
              </a:rPr>
              <a:t> </a:t>
            </a:r>
            <a:r>
              <a:rPr sz="5200" spc="-370" dirty="0">
                <a:latin typeface="Arial Black"/>
                <a:cs typeface="Arial Black"/>
              </a:rPr>
              <a:t>design</a:t>
            </a:r>
            <a:r>
              <a:rPr sz="5200" spc="-475" dirty="0">
                <a:latin typeface="Arial Black"/>
                <a:cs typeface="Arial Black"/>
              </a:rPr>
              <a:t> </a:t>
            </a:r>
            <a:r>
              <a:rPr sz="5200" spc="-295" dirty="0">
                <a:latin typeface="Arial Black"/>
                <a:cs typeface="Arial Black"/>
              </a:rPr>
              <a:t>and</a:t>
            </a:r>
            <a:r>
              <a:rPr sz="5200" spc="-475" dirty="0">
                <a:latin typeface="Arial Black"/>
                <a:cs typeface="Arial Black"/>
              </a:rPr>
              <a:t> </a:t>
            </a:r>
            <a:r>
              <a:rPr sz="5200" spc="-270" dirty="0">
                <a:latin typeface="Arial Black"/>
                <a:cs typeface="Arial Black"/>
              </a:rPr>
              <a:t>layout</a:t>
            </a:r>
            <a:endParaRPr sz="5200">
              <a:latin typeface="Arial Black"/>
              <a:cs typeface="Arial Black"/>
            </a:endParaRPr>
          </a:p>
          <a:p>
            <a:pPr marL="2138045">
              <a:lnSpc>
                <a:spcPct val="100000"/>
              </a:lnSpc>
              <a:spcBef>
                <a:spcPts val="690"/>
              </a:spcBef>
            </a:pPr>
            <a:r>
              <a:rPr sz="5200" spc="-385" dirty="0">
                <a:latin typeface="Arial Black"/>
                <a:cs typeface="Arial Black"/>
              </a:rPr>
              <a:t>6.Features</a:t>
            </a:r>
            <a:r>
              <a:rPr sz="5200" spc="-484" dirty="0">
                <a:latin typeface="Arial Black"/>
                <a:cs typeface="Arial Black"/>
              </a:rPr>
              <a:t> </a:t>
            </a:r>
            <a:r>
              <a:rPr sz="5200" spc="-295" dirty="0">
                <a:latin typeface="Arial Black"/>
                <a:cs typeface="Arial Black"/>
              </a:rPr>
              <a:t>and</a:t>
            </a:r>
            <a:r>
              <a:rPr sz="5200" spc="-480" dirty="0">
                <a:latin typeface="Arial Black"/>
                <a:cs typeface="Arial Black"/>
              </a:rPr>
              <a:t> </a:t>
            </a:r>
            <a:r>
              <a:rPr sz="5200" spc="-270" dirty="0">
                <a:latin typeface="Arial Black"/>
                <a:cs typeface="Arial Black"/>
              </a:rPr>
              <a:t>layout</a:t>
            </a:r>
            <a:endParaRPr sz="5200">
              <a:latin typeface="Arial Black"/>
              <a:cs typeface="Arial Black"/>
            </a:endParaRPr>
          </a:p>
          <a:p>
            <a:pPr marL="2132965" marR="1748155" indent="4445">
              <a:lnSpc>
                <a:spcPct val="111900"/>
              </a:lnSpc>
            </a:pPr>
            <a:r>
              <a:rPr sz="5200" spc="-1150" dirty="0">
                <a:latin typeface="Arial Black"/>
                <a:cs typeface="Arial Black"/>
              </a:rPr>
              <a:t>7</a:t>
            </a:r>
            <a:r>
              <a:rPr sz="5200" spc="-390" dirty="0">
                <a:latin typeface="Arial Black"/>
                <a:cs typeface="Arial Black"/>
              </a:rPr>
              <a:t>.</a:t>
            </a:r>
            <a:r>
              <a:rPr sz="5200" spc="-480" dirty="0">
                <a:latin typeface="Arial Black"/>
                <a:cs typeface="Arial Black"/>
              </a:rPr>
              <a:t>R</a:t>
            </a:r>
            <a:r>
              <a:rPr sz="5200" spc="-400" dirty="0">
                <a:latin typeface="Arial Black"/>
                <a:cs typeface="Arial Black"/>
              </a:rPr>
              <a:t>esu</a:t>
            </a:r>
            <a:r>
              <a:rPr sz="5200" spc="-390" dirty="0">
                <a:latin typeface="Arial Black"/>
                <a:cs typeface="Arial Black"/>
              </a:rPr>
              <a:t>lt</a:t>
            </a:r>
            <a:r>
              <a:rPr sz="5200" spc="-505" dirty="0">
                <a:latin typeface="Arial Black"/>
                <a:cs typeface="Arial Black"/>
              </a:rPr>
              <a:t> </a:t>
            </a:r>
            <a:r>
              <a:rPr sz="5200" spc="-295" dirty="0">
                <a:latin typeface="Arial Black"/>
                <a:cs typeface="Arial Black"/>
              </a:rPr>
              <a:t>and</a:t>
            </a:r>
            <a:r>
              <a:rPr sz="5200" spc="-500" dirty="0">
                <a:latin typeface="Arial Black"/>
                <a:cs typeface="Arial Black"/>
              </a:rPr>
              <a:t> </a:t>
            </a:r>
            <a:r>
              <a:rPr sz="5200" spc="-385" dirty="0">
                <a:latin typeface="Arial Black"/>
                <a:cs typeface="Arial Black"/>
              </a:rPr>
              <a:t>screenshot </a:t>
            </a:r>
            <a:r>
              <a:rPr sz="5200" spc="-350" dirty="0">
                <a:latin typeface="Arial Black"/>
                <a:cs typeface="Arial Black"/>
              </a:rPr>
              <a:t>8.conclusion</a:t>
            </a:r>
            <a:endParaRPr sz="5200">
              <a:latin typeface="Arial Black"/>
              <a:cs typeface="Arial Black"/>
            </a:endParaRPr>
          </a:p>
          <a:p>
            <a:pPr marL="1922145">
              <a:lnSpc>
                <a:spcPct val="100000"/>
              </a:lnSpc>
              <a:spcBef>
                <a:spcPts val="745"/>
              </a:spcBef>
            </a:pPr>
            <a:r>
              <a:rPr sz="5200" spc="-305" dirty="0">
                <a:latin typeface="Arial Black"/>
                <a:cs typeface="Arial Black"/>
              </a:rPr>
              <a:t>9.Github</a:t>
            </a:r>
            <a:r>
              <a:rPr sz="5200" spc="-490" dirty="0">
                <a:latin typeface="Arial Black"/>
                <a:cs typeface="Arial Black"/>
              </a:rPr>
              <a:t> </a:t>
            </a:r>
            <a:r>
              <a:rPr sz="5200" spc="-335" dirty="0">
                <a:latin typeface="Arial Black"/>
                <a:cs typeface="Arial Black"/>
              </a:rPr>
              <a:t>link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7088" y="0"/>
              <a:ext cx="3529698" cy="43436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4446" y="1041399"/>
              <a:ext cx="5683552" cy="82168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07673" y="3237594"/>
              <a:ext cx="5680710" cy="7023100"/>
            </a:xfrm>
            <a:custGeom>
              <a:avLst/>
              <a:gdLst/>
              <a:ahLst/>
              <a:cxnLst/>
              <a:rect l="l" t="t" r="r" b="b"/>
              <a:pathLst>
                <a:path w="5680709" h="7023100">
                  <a:moveTo>
                    <a:pt x="2690011" y="30163"/>
                  </a:moveTo>
                  <a:lnTo>
                    <a:pt x="2640101" y="30163"/>
                  </a:lnTo>
                  <a:lnTo>
                    <a:pt x="2691296" y="0"/>
                  </a:lnTo>
                  <a:lnTo>
                    <a:pt x="2706083" y="0"/>
                  </a:lnTo>
                  <a:lnTo>
                    <a:pt x="2690011" y="30163"/>
                  </a:lnTo>
                  <a:close/>
                </a:path>
                <a:path w="5680709" h="7023100">
                  <a:moveTo>
                    <a:pt x="3371991" y="25400"/>
                  </a:moveTo>
                  <a:lnTo>
                    <a:pt x="2986079" y="25400"/>
                  </a:lnTo>
                  <a:lnTo>
                    <a:pt x="3041798" y="0"/>
                  </a:lnTo>
                  <a:lnTo>
                    <a:pt x="3426877" y="0"/>
                  </a:lnTo>
                  <a:lnTo>
                    <a:pt x="3371991" y="25400"/>
                  </a:lnTo>
                  <a:close/>
                </a:path>
                <a:path w="5680709" h="7023100">
                  <a:moveTo>
                    <a:pt x="3964815" y="25400"/>
                  </a:moveTo>
                  <a:lnTo>
                    <a:pt x="3638055" y="25400"/>
                  </a:lnTo>
                  <a:lnTo>
                    <a:pt x="3586536" y="0"/>
                  </a:lnTo>
                  <a:lnTo>
                    <a:pt x="3913518" y="0"/>
                  </a:lnTo>
                  <a:lnTo>
                    <a:pt x="3964815" y="25400"/>
                  </a:lnTo>
                  <a:close/>
                </a:path>
                <a:path w="5680709" h="7023100">
                  <a:moveTo>
                    <a:pt x="2579508" y="50800"/>
                  </a:moveTo>
                  <a:lnTo>
                    <a:pt x="2539927" y="50800"/>
                  </a:lnTo>
                  <a:lnTo>
                    <a:pt x="2589631" y="25400"/>
                  </a:lnTo>
                  <a:lnTo>
                    <a:pt x="2617017" y="25400"/>
                  </a:lnTo>
                  <a:lnTo>
                    <a:pt x="2579508" y="50800"/>
                  </a:lnTo>
                  <a:close/>
                </a:path>
                <a:path w="5680709" h="7023100">
                  <a:moveTo>
                    <a:pt x="3017290" y="50800"/>
                  </a:moveTo>
                  <a:lnTo>
                    <a:pt x="2824714" y="50800"/>
                  </a:lnTo>
                  <a:lnTo>
                    <a:pt x="2877393" y="25400"/>
                  </a:lnTo>
                  <a:lnTo>
                    <a:pt x="3044815" y="25400"/>
                  </a:lnTo>
                  <a:lnTo>
                    <a:pt x="3017290" y="50800"/>
                  </a:lnTo>
                  <a:close/>
                </a:path>
                <a:path w="5680709" h="7023100">
                  <a:moveTo>
                    <a:pt x="4144427" y="50800"/>
                  </a:moveTo>
                  <a:lnTo>
                    <a:pt x="4018026" y="50800"/>
                  </a:lnTo>
                  <a:lnTo>
                    <a:pt x="3973757" y="25400"/>
                  </a:lnTo>
                  <a:lnTo>
                    <a:pt x="4099126" y="25400"/>
                  </a:lnTo>
                  <a:lnTo>
                    <a:pt x="4144427" y="50800"/>
                  </a:lnTo>
                  <a:close/>
                </a:path>
                <a:path w="5680709" h="7023100">
                  <a:moveTo>
                    <a:pt x="2490580" y="88900"/>
                  </a:moveTo>
                  <a:lnTo>
                    <a:pt x="2395824" y="88900"/>
                  </a:lnTo>
                  <a:lnTo>
                    <a:pt x="2442983" y="50800"/>
                  </a:lnTo>
                  <a:lnTo>
                    <a:pt x="2537306" y="50800"/>
                  </a:lnTo>
                  <a:lnTo>
                    <a:pt x="2490580" y="88900"/>
                  </a:lnTo>
                  <a:close/>
                </a:path>
                <a:path w="5680709" h="7023100">
                  <a:moveTo>
                    <a:pt x="2826461" y="88900"/>
                  </a:moveTo>
                  <a:lnTo>
                    <a:pt x="2661844" y="88900"/>
                  </a:lnTo>
                  <a:lnTo>
                    <a:pt x="2717061" y="50800"/>
                  </a:lnTo>
                  <a:lnTo>
                    <a:pt x="2872880" y="50800"/>
                  </a:lnTo>
                  <a:lnTo>
                    <a:pt x="2826461" y="88900"/>
                  </a:lnTo>
                  <a:close/>
                </a:path>
                <a:path w="5680709" h="7023100">
                  <a:moveTo>
                    <a:pt x="4281710" y="88900"/>
                  </a:moveTo>
                  <a:lnTo>
                    <a:pt x="4176248" y="88900"/>
                  </a:lnTo>
                  <a:lnTo>
                    <a:pt x="4119677" y="50800"/>
                  </a:lnTo>
                  <a:lnTo>
                    <a:pt x="4235735" y="50800"/>
                  </a:lnTo>
                  <a:lnTo>
                    <a:pt x="4281710" y="88900"/>
                  </a:lnTo>
                  <a:close/>
                </a:path>
                <a:path w="5680709" h="7023100">
                  <a:moveTo>
                    <a:pt x="2260887" y="177800"/>
                  </a:moveTo>
                  <a:lnTo>
                    <a:pt x="2174819" y="177800"/>
                  </a:lnTo>
                  <a:lnTo>
                    <a:pt x="2216911" y="139700"/>
                  </a:lnTo>
                  <a:lnTo>
                    <a:pt x="2260099" y="139700"/>
                  </a:lnTo>
                  <a:lnTo>
                    <a:pt x="2304341" y="114300"/>
                  </a:lnTo>
                  <a:lnTo>
                    <a:pt x="2349597" y="88900"/>
                  </a:lnTo>
                  <a:lnTo>
                    <a:pt x="2439497" y="88900"/>
                  </a:lnTo>
                  <a:lnTo>
                    <a:pt x="2384224" y="114300"/>
                  </a:lnTo>
                  <a:lnTo>
                    <a:pt x="2345023" y="114300"/>
                  </a:lnTo>
                  <a:lnTo>
                    <a:pt x="2303886" y="139700"/>
                  </a:lnTo>
                  <a:lnTo>
                    <a:pt x="2260887" y="177800"/>
                  </a:lnTo>
                  <a:close/>
                </a:path>
                <a:path w="5680709" h="7023100">
                  <a:moveTo>
                    <a:pt x="2684126" y="114300"/>
                  </a:moveTo>
                  <a:lnTo>
                    <a:pt x="2554595" y="114300"/>
                  </a:lnTo>
                  <a:lnTo>
                    <a:pt x="2607689" y="88900"/>
                  </a:lnTo>
                  <a:lnTo>
                    <a:pt x="2732066" y="88900"/>
                  </a:lnTo>
                  <a:lnTo>
                    <a:pt x="2684126" y="114300"/>
                  </a:lnTo>
                  <a:close/>
                </a:path>
                <a:path w="5680709" h="7023100">
                  <a:moveTo>
                    <a:pt x="4374227" y="114300"/>
                  </a:moveTo>
                  <a:lnTo>
                    <a:pt x="4335625" y="114300"/>
                  </a:lnTo>
                  <a:lnTo>
                    <a:pt x="4284194" y="88900"/>
                  </a:lnTo>
                  <a:lnTo>
                    <a:pt x="4327879" y="88900"/>
                  </a:lnTo>
                  <a:lnTo>
                    <a:pt x="4374227" y="114300"/>
                  </a:lnTo>
                  <a:close/>
                </a:path>
                <a:path w="5680709" h="7023100">
                  <a:moveTo>
                    <a:pt x="2537556" y="139700"/>
                  </a:moveTo>
                  <a:lnTo>
                    <a:pt x="2451590" y="139700"/>
                  </a:lnTo>
                  <a:lnTo>
                    <a:pt x="2502562" y="114300"/>
                  </a:lnTo>
                  <a:lnTo>
                    <a:pt x="2586853" y="114300"/>
                  </a:lnTo>
                  <a:lnTo>
                    <a:pt x="2537556" y="139700"/>
                  </a:lnTo>
                  <a:close/>
                </a:path>
                <a:path w="5680709" h="7023100">
                  <a:moveTo>
                    <a:pt x="4467395" y="139700"/>
                  </a:moveTo>
                  <a:lnTo>
                    <a:pt x="4433536" y="139700"/>
                  </a:lnTo>
                  <a:lnTo>
                    <a:pt x="4385396" y="114300"/>
                  </a:lnTo>
                  <a:lnTo>
                    <a:pt x="4420737" y="114300"/>
                  </a:lnTo>
                  <a:lnTo>
                    <a:pt x="4467395" y="139700"/>
                  </a:lnTo>
                  <a:close/>
                </a:path>
                <a:path w="5680709" h="7023100">
                  <a:moveTo>
                    <a:pt x="2387241" y="203200"/>
                  </a:moveTo>
                  <a:lnTo>
                    <a:pt x="2305044" y="203200"/>
                  </a:lnTo>
                  <a:lnTo>
                    <a:pt x="2352831" y="177800"/>
                  </a:lnTo>
                  <a:lnTo>
                    <a:pt x="2401680" y="139700"/>
                  </a:lnTo>
                  <a:lnTo>
                    <a:pt x="2487843" y="139700"/>
                  </a:lnTo>
                  <a:lnTo>
                    <a:pt x="2387241" y="203200"/>
                  </a:lnTo>
                  <a:close/>
                </a:path>
                <a:path w="5680709" h="7023100">
                  <a:moveTo>
                    <a:pt x="4568438" y="177800"/>
                  </a:moveTo>
                  <a:lnTo>
                    <a:pt x="4561091" y="177800"/>
                  </a:lnTo>
                  <a:lnTo>
                    <a:pt x="4514184" y="139700"/>
                  </a:lnTo>
                  <a:lnTo>
                    <a:pt x="4525030" y="139700"/>
                  </a:lnTo>
                  <a:lnTo>
                    <a:pt x="4568438" y="177800"/>
                  </a:lnTo>
                  <a:close/>
                </a:path>
                <a:path w="5680709" h="7023100">
                  <a:moveTo>
                    <a:pt x="1927622" y="330200"/>
                  </a:moveTo>
                  <a:lnTo>
                    <a:pt x="1892929" y="330200"/>
                  </a:lnTo>
                  <a:lnTo>
                    <a:pt x="1937098" y="292100"/>
                  </a:lnTo>
                  <a:lnTo>
                    <a:pt x="1983222" y="266700"/>
                  </a:lnTo>
                  <a:lnTo>
                    <a:pt x="2031354" y="241300"/>
                  </a:lnTo>
                  <a:lnTo>
                    <a:pt x="2081550" y="203200"/>
                  </a:lnTo>
                  <a:lnTo>
                    <a:pt x="2133863" y="177800"/>
                  </a:lnTo>
                  <a:lnTo>
                    <a:pt x="2216100" y="177800"/>
                  </a:lnTo>
                  <a:lnTo>
                    <a:pt x="2169601" y="203200"/>
                  </a:lnTo>
                  <a:lnTo>
                    <a:pt x="2121462" y="241300"/>
                  </a:lnTo>
                  <a:lnTo>
                    <a:pt x="2071760" y="241300"/>
                  </a:lnTo>
                  <a:lnTo>
                    <a:pt x="2020568" y="266700"/>
                  </a:lnTo>
                  <a:lnTo>
                    <a:pt x="1967961" y="292100"/>
                  </a:lnTo>
                  <a:lnTo>
                    <a:pt x="1927622" y="330200"/>
                  </a:lnTo>
                  <a:close/>
                </a:path>
                <a:path w="5680709" h="7023100">
                  <a:moveTo>
                    <a:pt x="4655192" y="203200"/>
                  </a:moveTo>
                  <a:lnTo>
                    <a:pt x="4639167" y="203200"/>
                  </a:lnTo>
                  <a:lnTo>
                    <a:pt x="4613839" y="177800"/>
                  </a:lnTo>
                  <a:lnTo>
                    <a:pt x="4655192" y="203200"/>
                  </a:lnTo>
                  <a:close/>
                </a:path>
                <a:path w="5680709" h="7023100">
                  <a:moveTo>
                    <a:pt x="2296187" y="241300"/>
                  </a:moveTo>
                  <a:lnTo>
                    <a:pt x="2212653" y="241300"/>
                  </a:lnTo>
                  <a:lnTo>
                    <a:pt x="2258318" y="203200"/>
                  </a:lnTo>
                  <a:lnTo>
                    <a:pt x="2341850" y="203200"/>
                  </a:lnTo>
                  <a:lnTo>
                    <a:pt x="2296187" y="241300"/>
                  </a:lnTo>
                  <a:close/>
                </a:path>
                <a:path w="5680709" h="7023100">
                  <a:moveTo>
                    <a:pt x="4749594" y="241300"/>
                  </a:moveTo>
                  <a:lnTo>
                    <a:pt x="4718913" y="241300"/>
                  </a:lnTo>
                  <a:lnTo>
                    <a:pt x="4693462" y="203200"/>
                  </a:lnTo>
                  <a:lnTo>
                    <a:pt x="4702356" y="203200"/>
                  </a:lnTo>
                  <a:lnTo>
                    <a:pt x="4749594" y="241300"/>
                  </a:lnTo>
                  <a:close/>
                </a:path>
                <a:path w="5680709" h="7023100">
                  <a:moveTo>
                    <a:pt x="1472147" y="671502"/>
                  </a:moveTo>
                  <a:lnTo>
                    <a:pt x="1486183" y="660400"/>
                  </a:lnTo>
                  <a:lnTo>
                    <a:pt x="1522583" y="622300"/>
                  </a:lnTo>
                  <a:lnTo>
                    <a:pt x="1560507" y="596900"/>
                  </a:lnTo>
                  <a:lnTo>
                    <a:pt x="1599988" y="571500"/>
                  </a:lnTo>
                  <a:lnTo>
                    <a:pt x="1641059" y="533400"/>
                  </a:lnTo>
                  <a:lnTo>
                    <a:pt x="1683807" y="507968"/>
                  </a:lnTo>
                  <a:lnTo>
                    <a:pt x="1728102" y="482600"/>
                  </a:lnTo>
                  <a:lnTo>
                    <a:pt x="1774140" y="444500"/>
                  </a:lnTo>
                  <a:lnTo>
                    <a:pt x="1821900" y="419100"/>
                  </a:lnTo>
                  <a:lnTo>
                    <a:pt x="1871414" y="381000"/>
                  </a:lnTo>
                  <a:lnTo>
                    <a:pt x="1922716" y="355600"/>
                  </a:lnTo>
                  <a:lnTo>
                    <a:pt x="1960952" y="355600"/>
                  </a:lnTo>
                  <a:lnTo>
                    <a:pt x="2000249" y="330200"/>
                  </a:lnTo>
                  <a:lnTo>
                    <a:pt x="2040607" y="292100"/>
                  </a:lnTo>
                  <a:lnTo>
                    <a:pt x="2082026" y="292100"/>
                  </a:lnTo>
                  <a:lnTo>
                    <a:pt x="2124507" y="266700"/>
                  </a:lnTo>
                  <a:lnTo>
                    <a:pt x="2168049" y="241300"/>
                  </a:lnTo>
                  <a:lnTo>
                    <a:pt x="2250279" y="241300"/>
                  </a:lnTo>
                  <a:lnTo>
                    <a:pt x="2204154" y="266700"/>
                  </a:lnTo>
                  <a:lnTo>
                    <a:pt x="2157838" y="266700"/>
                  </a:lnTo>
                  <a:lnTo>
                    <a:pt x="2064745" y="330200"/>
                  </a:lnTo>
                  <a:lnTo>
                    <a:pt x="2018021" y="330200"/>
                  </a:lnTo>
                  <a:lnTo>
                    <a:pt x="1877470" y="419100"/>
                  </a:lnTo>
                  <a:lnTo>
                    <a:pt x="1834490" y="444500"/>
                  </a:lnTo>
                  <a:lnTo>
                    <a:pt x="1791531" y="444500"/>
                  </a:lnTo>
                  <a:lnTo>
                    <a:pt x="1472147" y="671502"/>
                  </a:lnTo>
                  <a:close/>
                </a:path>
                <a:path w="5680709" h="7023100">
                  <a:moveTo>
                    <a:pt x="3105142" y="266700"/>
                  </a:moveTo>
                  <a:lnTo>
                    <a:pt x="2823864" y="266700"/>
                  </a:lnTo>
                  <a:lnTo>
                    <a:pt x="2858269" y="241300"/>
                  </a:lnTo>
                  <a:lnTo>
                    <a:pt x="3093831" y="241300"/>
                  </a:lnTo>
                  <a:lnTo>
                    <a:pt x="3105142" y="266700"/>
                  </a:lnTo>
                  <a:close/>
                </a:path>
                <a:path w="5680709" h="7023100">
                  <a:moveTo>
                    <a:pt x="3472807" y="266700"/>
                  </a:moveTo>
                  <a:lnTo>
                    <a:pt x="3266831" y="266700"/>
                  </a:lnTo>
                  <a:lnTo>
                    <a:pt x="3315146" y="241300"/>
                  </a:lnTo>
                  <a:lnTo>
                    <a:pt x="3524070" y="241300"/>
                  </a:lnTo>
                  <a:lnTo>
                    <a:pt x="3472807" y="266700"/>
                  </a:lnTo>
                  <a:close/>
                </a:path>
                <a:path w="5680709" h="7023100">
                  <a:moveTo>
                    <a:pt x="4085351" y="266700"/>
                  </a:moveTo>
                  <a:lnTo>
                    <a:pt x="3929386" y="266700"/>
                  </a:lnTo>
                  <a:lnTo>
                    <a:pt x="3879252" y="241300"/>
                  </a:lnTo>
                  <a:lnTo>
                    <a:pt x="4039068" y="241300"/>
                  </a:lnTo>
                  <a:lnTo>
                    <a:pt x="4085351" y="266700"/>
                  </a:lnTo>
                  <a:close/>
                </a:path>
                <a:path w="5680709" h="7023100">
                  <a:moveTo>
                    <a:pt x="4815438" y="266700"/>
                  </a:moveTo>
                  <a:lnTo>
                    <a:pt x="4796833" y="266700"/>
                  </a:lnTo>
                  <a:lnTo>
                    <a:pt x="4749594" y="241300"/>
                  </a:lnTo>
                  <a:lnTo>
                    <a:pt x="4768306" y="241300"/>
                  </a:lnTo>
                  <a:lnTo>
                    <a:pt x="4815438" y="266700"/>
                  </a:lnTo>
                  <a:close/>
                </a:path>
                <a:path w="5680709" h="7023100">
                  <a:moveTo>
                    <a:pt x="3068827" y="292100"/>
                  </a:moveTo>
                  <a:lnTo>
                    <a:pt x="2589339" y="292100"/>
                  </a:lnTo>
                  <a:lnTo>
                    <a:pt x="2633030" y="266700"/>
                  </a:lnTo>
                  <a:lnTo>
                    <a:pt x="3129273" y="266700"/>
                  </a:lnTo>
                  <a:lnTo>
                    <a:pt x="3068827" y="292100"/>
                  </a:lnTo>
                  <a:close/>
                </a:path>
                <a:path w="5680709" h="7023100">
                  <a:moveTo>
                    <a:pt x="4275074" y="292100"/>
                  </a:moveTo>
                  <a:lnTo>
                    <a:pt x="4178018" y="292100"/>
                  </a:lnTo>
                  <a:lnTo>
                    <a:pt x="4128699" y="266700"/>
                  </a:lnTo>
                  <a:lnTo>
                    <a:pt x="4227002" y="266700"/>
                  </a:lnTo>
                  <a:lnTo>
                    <a:pt x="4275074" y="292100"/>
                  </a:lnTo>
                  <a:close/>
                </a:path>
                <a:path w="5680709" h="7023100">
                  <a:moveTo>
                    <a:pt x="4891403" y="292100"/>
                  </a:moveTo>
                  <a:lnTo>
                    <a:pt x="4860024" y="292100"/>
                  </a:lnTo>
                  <a:lnTo>
                    <a:pt x="4815438" y="266700"/>
                  </a:lnTo>
                  <a:lnTo>
                    <a:pt x="4844115" y="266700"/>
                  </a:lnTo>
                  <a:lnTo>
                    <a:pt x="4891403" y="292100"/>
                  </a:lnTo>
                  <a:close/>
                </a:path>
                <a:path w="5680709" h="7023100">
                  <a:moveTo>
                    <a:pt x="2954524" y="330200"/>
                  </a:moveTo>
                  <a:lnTo>
                    <a:pt x="2428001" y="330200"/>
                  </a:lnTo>
                  <a:lnTo>
                    <a:pt x="2469870" y="292100"/>
                  </a:lnTo>
                  <a:lnTo>
                    <a:pt x="3010572" y="292100"/>
                  </a:lnTo>
                  <a:lnTo>
                    <a:pt x="2954524" y="330200"/>
                  </a:lnTo>
                  <a:close/>
                </a:path>
                <a:path w="5680709" h="7023100">
                  <a:moveTo>
                    <a:pt x="4421522" y="330200"/>
                  </a:moveTo>
                  <a:lnTo>
                    <a:pt x="4324096" y="330200"/>
                  </a:lnTo>
                  <a:lnTo>
                    <a:pt x="4275757" y="292100"/>
                  </a:lnTo>
                  <a:lnTo>
                    <a:pt x="4372357" y="292100"/>
                  </a:lnTo>
                  <a:lnTo>
                    <a:pt x="4421522" y="330200"/>
                  </a:lnTo>
                  <a:close/>
                </a:path>
                <a:path w="5680709" h="7023100">
                  <a:moveTo>
                    <a:pt x="4943540" y="330200"/>
                  </a:moveTo>
                  <a:lnTo>
                    <a:pt x="4938691" y="330200"/>
                  </a:lnTo>
                  <a:lnTo>
                    <a:pt x="4891403" y="292100"/>
                  </a:lnTo>
                  <a:lnTo>
                    <a:pt x="4902913" y="292100"/>
                  </a:lnTo>
                  <a:lnTo>
                    <a:pt x="4943540" y="330200"/>
                  </a:lnTo>
                  <a:close/>
                </a:path>
                <a:path w="5680709" h="7023100">
                  <a:moveTo>
                    <a:pt x="1850660" y="355600"/>
                  </a:moveTo>
                  <a:lnTo>
                    <a:pt x="1844808" y="355600"/>
                  </a:lnTo>
                  <a:lnTo>
                    <a:pt x="1886561" y="330200"/>
                  </a:lnTo>
                  <a:lnTo>
                    <a:pt x="1892929" y="330200"/>
                  </a:lnTo>
                  <a:lnTo>
                    <a:pt x="1850660" y="355600"/>
                  </a:lnTo>
                  <a:close/>
                </a:path>
                <a:path w="5680709" h="7023100">
                  <a:moveTo>
                    <a:pt x="2849125" y="355600"/>
                  </a:moveTo>
                  <a:lnTo>
                    <a:pt x="2341436" y="355600"/>
                  </a:lnTo>
                  <a:lnTo>
                    <a:pt x="2385176" y="330200"/>
                  </a:lnTo>
                  <a:lnTo>
                    <a:pt x="2900703" y="330200"/>
                  </a:lnTo>
                  <a:lnTo>
                    <a:pt x="2849125" y="355600"/>
                  </a:lnTo>
                  <a:close/>
                </a:path>
                <a:path w="5680709" h="7023100">
                  <a:moveTo>
                    <a:pt x="4520776" y="355600"/>
                  </a:moveTo>
                  <a:lnTo>
                    <a:pt x="4476250" y="355600"/>
                  </a:lnTo>
                  <a:lnTo>
                    <a:pt x="4424329" y="330200"/>
                  </a:lnTo>
                  <a:lnTo>
                    <a:pt x="4471002" y="330200"/>
                  </a:lnTo>
                  <a:lnTo>
                    <a:pt x="4520776" y="355600"/>
                  </a:lnTo>
                  <a:close/>
                </a:path>
                <a:path w="5680709" h="7023100">
                  <a:moveTo>
                    <a:pt x="5080349" y="381000"/>
                  </a:moveTo>
                  <a:lnTo>
                    <a:pt x="5049585" y="381000"/>
                  </a:lnTo>
                  <a:lnTo>
                    <a:pt x="5016452" y="355600"/>
                  </a:lnTo>
                  <a:lnTo>
                    <a:pt x="4981339" y="355600"/>
                  </a:lnTo>
                  <a:lnTo>
                    <a:pt x="4943540" y="330200"/>
                  </a:lnTo>
                  <a:lnTo>
                    <a:pt x="4985953" y="330200"/>
                  </a:lnTo>
                  <a:lnTo>
                    <a:pt x="5080349" y="381000"/>
                  </a:lnTo>
                  <a:close/>
                </a:path>
                <a:path w="5680709" h="7023100">
                  <a:moveTo>
                    <a:pt x="1595395" y="533400"/>
                  </a:moveTo>
                  <a:lnTo>
                    <a:pt x="1619992" y="507968"/>
                  </a:lnTo>
                  <a:lnTo>
                    <a:pt x="1658169" y="482600"/>
                  </a:lnTo>
                  <a:lnTo>
                    <a:pt x="1699503" y="444500"/>
                  </a:lnTo>
                  <a:lnTo>
                    <a:pt x="1734713" y="419100"/>
                  </a:lnTo>
                  <a:lnTo>
                    <a:pt x="1771607" y="381000"/>
                  </a:lnTo>
                  <a:lnTo>
                    <a:pt x="1810238" y="355600"/>
                  </a:lnTo>
                  <a:lnTo>
                    <a:pt x="1844808" y="355600"/>
                  </a:lnTo>
                  <a:lnTo>
                    <a:pt x="1802395" y="381000"/>
                  </a:lnTo>
                  <a:lnTo>
                    <a:pt x="1715716" y="444500"/>
                  </a:lnTo>
                  <a:lnTo>
                    <a:pt x="1626818" y="507968"/>
                  </a:lnTo>
                  <a:lnTo>
                    <a:pt x="1595395" y="533400"/>
                  </a:lnTo>
                  <a:close/>
                </a:path>
                <a:path w="5680709" h="7023100">
                  <a:moveTo>
                    <a:pt x="2665620" y="419100"/>
                  </a:moveTo>
                  <a:lnTo>
                    <a:pt x="2158127" y="419100"/>
                  </a:lnTo>
                  <a:lnTo>
                    <a:pt x="2205126" y="381000"/>
                  </a:lnTo>
                  <a:lnTo>
                    <a:pt x="2251370" y="355600"/>
                  </a:lnTo>
                  <a:lnTo>
                    <a:pt x="2799810" y="355600"/>
                  </a:lnTo>
                  <a:lnTo>
                    <a:pt x="2752776" y="381000"/>
                  </a:lnTo>
                  <a:lnTo>
                    <a:pt x="2708039" y="381000"/>
                  </a:lnTo>
                  <a:lnTo>
                    <a:pt x="2665620" y="419100"/>
                  </a:lnTo>
                  <a:close/>
                </a:path>
                <a:path w="5680709" h="7023100">
                  <a:moveTo>
                    <a:pt x="4621108" y="381000"/>
                  </a:moveTo>
                  <a:lnTo>
                    <a:pt x="4578880" y="381000"/>
                  </a:lnTo>
                  <a:lnTo>
                    <a:pt x="4527773" y="355600"/>
                  </a:lnTo>
                  <a:lnTo>
                    <a:pt x="4570819" y="355600"/>
                  </a:lnTo>
                  <a:lnTo>
                    <a:pt x="4621108" y="381000"/>
                  </a:lnTo>
                  <a:close/>
                </a:path>
                <a:path w="5680709" h="7023100">
                  <a:moveTo>
                    <a:pt x="4722325" y="419100"/>
                  </a:moveTo>
                  <a:lnTo>
                    <a:pt x="4679772" y="419100"/>
                  </a:lnTo>
                  <a:lnTo>
                    <a:pt x="4629552" y="381000"/>
                  </a:lnTo>
                  <a:lnTo>
                    <a:pt x="4671618" y="381000"/>
                  </a:lnTo>
                  <a:lnTo>
                    <a:pt x="4722325" y="419100"/>
                  </a:lnTo>
                  <a:close/>
                </a:path>
                <a:path w="5680709" h="7023100">
                  <a:moveTo>
                    <a:pt x="5127411" y="419100"/>
                  </a:moveTo>
                  <a:lnTo>
                    <a:pt x="5111044" y="419100"/>
                  </a:lnTo>
                  <a:lnTo>
                    <a:pt x="5082207" y="381000"/>
                  </a:lnTo>
                  <a:lnTo>
                    <a:pt x="5127411" y="419100"/>
                  </a:lnTo>
                  <a:close/>
                </a:path>
                <a:path w="5680709" h="7023100">
                  <a:moveTo>
                    <a:pt x="2534289" y="482600"/>
                  </a:moveTo>
                  <a:lnTo>
                    <a:pt x="2013010" y="482600"/>
                  </a:lnTo>
                  <a:lnTo>
                    <a:pt x="2110415" y="419100"/>
                  </a:lnTo>
                  <a:lnTo>
                    <a:pt x="2625535" y="419100"/>
                  </a:lnTo>
                  <a:lnTo>
                    <a:pt x="2577933" y="444500"/>
                  </a:lnTo>
                  <a:lnTo>
                    <a:pt x="2534289" y="482600"/>
                  </a:lnTo>
                  <a:close/>
                </a:path>
                <a:path w="5680709" h="7023100">
                  <a:moveTo>
                    <a:pt x="4861426" y="482600"/>
                  </a:moveTo>
                  <a:lnTo>
                    <a:pt x="4827536" y="482600"/>
                  </a:lnTo>
                  <a:lnTo>
                    <a:pt x="4729522" y="419100"/>
                  </a:lnTo>
                  <a:lnTo>
                    <a:pt x="4773207" y="419100"/>
                  </a:lnTo>
                  <a:lnTo>
                    <a:pt x="4861426" y="482600"/>
                  </a:lnTo>
                  <a:close/>
                </a:path>
                <a:path w="5680709" h="7023100">
                  <a:moveTo>
                    <a:pt x="5154049" y="431800"/>
                  </a:moveTo>
                  <a:lnTo>
                    <a:pt x="5127411" y="419100"/>
                  </a:lnTo>
                  <a:lnTo>
                    <a:pt x="5139323" y="419100"/>
                  </a:lnTo>
                  <a:lnTo>
                    <a:pt x="5154049" y="431800"/>
                  </a:lnTo>
                  <a:close/>
                </a:path>
                <a:path w="5680709" h="7023100">
                  <a:moveTo>
                    <a:pt x="5174473" y="444500"/>
                  </a:moveTo>
                  <a:lnTo>
                    <a:pt x="5165340" y="444500"/>
                  </a:lnTo>
                  <a:lnTo>
                    <a:pt x="5154049" y="431800"/>
                  </a:lnTo>
                  <a:lnTo>
                    <a:pt x="5174473" y="444500"/>
                  </a:lnTo>
                  <a:close/>
                </a:path>
                <a:path w="5680709" h="7023100">
                  <a:moveTo>
                    <a:pt x="5201451" y="457200"/>
                  </a:moveTo>
                  <a:lnTo>
                    <a:pt x="5174473" y="444500"/>
                  </a:lnTo>
                  <a:lnTo>
                    <a:pt x="5189094" y="444500"/>
                  </a:lnTo>
                  <a:lnTo>
                    <a:pt x="5201451" y="457200"/>
                  </a:lnTo>
                  <a:close/>
                </a:path>
                <a:path w="5680709" h="7023100">
                  <a:moveTo>
                    <a:pt x="5221393" y="482600"/>
                  </a:moveTo>
                  <a:lnTo>
                    <a:pt x="5210585" y="482600"/>
                  </a:lnTo>
                  <a:lnTo>
                    <a:pt x="5201451" y="457200"/>
                  </a:lnTo>
                  <a:lnTo>
                    <a:pt x="5221393" y="482600"/>
                  </a:lnTo>
                  <a:close/>
                </a:path>
                <a:path w="5680709" h="7023100">
                  <a:moveTo>
                    <a:pt x="1147967" y="1498600"/>
                  </a:moveTo>
                  <a:lnTo>
                    <a:pt x="858645" y="1498600"/>
                  </a:lnTo>
                  <a:lnTo>
                    <a:pt x="885995" y="1447800"/>
                  </a:lnTo>
                  <a:lnTo>
                    <a:pt x="914590" y="1409700"/>
                  </a:lnTo>
                  <a:lnTo>
                    <a:pt x="943685" y="1346200"/>
                  </a:lnTo>
                  <a:lnTo>
                    <a:pt x="973255" y="1320800"/>
                  </a:lnTo>
                  <a:lnTo>
                    <a:pt x="1003274" y="1295400"/>
                  </a:lnTo>
                  <a:lnTo>
                    <a:pt x="1033715" y="1231900"/>
                  </a:lnTo>
                  <a:lnTo>
                    <a:pt x="1064552" y="1206500"/>
                  </a:lnTo>
                  <a:lnTo>
                    <a:pt x="1095758" y="1168400"/>
                  </a:lnTo>
                  <a:lnTo>
                    <a:pt x="1127307" y="1143000"/>
                  </a:lnTo>
                  <a:lnTo>
                    <a:pt x="1159173" y="1079500"/>
                  </a:lnTo>
                  <a:lnTo>
                    <a:pt x="1191328" y="1054100"/>
                  </a:lnTo>
                  <a:lnTo>
                    <a:pt x="1289273" y="965200"/>
                  </a:lnTo>
                  <a:lnTo>
                    <a:pt x="1406913" y="863600"/>
                  </a:lnTo>
                  <a:lnTo>
                    <a:pt x="1446126" y="812800"/>
                  </a:lnTo>
                  <a:lnTo>
                    <a:pt x="1603078" y="685800"/>
                  </a:lnTo>
                  <a:lnTo>
                    <a:pt x="1642291" y="685800"/>
                  </a:lnTo>
                  <a:lnTo>
                    <a:pt x="1759831" y="596900"/>
                  </a:lnTo>
                  <a:lnTo>
                    <a:pt x="1811410" y="571500"/>
                  </a:lnTo>
                  <a:lnTo>
                    <a:pt x="1963398" y="482600"/>
                  </a:lnTo>
                  <a:lnTo>
                    <a:pt x="2494039" y="482600"/>
                  </a:lnTo>
                  <a:lnTo>
                    <a:pt x="2456663" y="507968"/>
                  </a:lnTo>
                  <a:lnTo>
                    <a:pt x="2422155" y="507968"/>
                  </a:lnTo>
                  <a:lnTo>
                    <a:pt x="2391010" y="533400"/>
                  </a:lnTo>
                  <a:lnTo>
                    <a:pt x="2363297" y="571500"/>
                  </a:lnTo>
                  <a:lnTo>
                    <a:pt x="2316260" y="571500"/>
                  </a:lnTo>
                  <a:lnTo>
                    <a:pt x="2297502" y="596900"/>
                  </a:lnTo>
                  <a:lnTo>
                    <a:pt x="2269600" y="596900"/>
                  </a:lnTo>
                  <a:lnTo>
                    <a:pt x="2261211" y="622300"/>
                  </a:lnTo>
                  <a:lnTo>
                    <a:pt x="2248486" y="622300"/>
                  </a:lnTo>
                  <a:lnTo>
                    <a:pt x="2214174" y="660400"/>
                  </a:lnTo>
                  <a:lnTo>
                    <a:pt x="2173076" y="660400"/>
                  </a:lnTo>
                  <a:lnTo>
                    <a:pt x="2125312" y="685800"/>
                  </a:lnTo>
                  <a:lnTo>
                    <a:pt x="2098844" y="723900"/>
                  </a:lnTo>
                  <a:lnTo>
                    <a:pt x="2070518" y="723900"/>
                  </a:lnTo>
                  <a:lnTo>
                    <a:pt x="2031822" y="749300"/>
                  </a:lnTo>
                  <a:lnTo>
                    <a:pt x="1991198" y="774700"/>
                  </a:lnTo>
                  <a:lnTo>
                    <a:pt x="1948732" y="812800"/>
                  </a:lnTo>
                  <a:lnTo>
                    <a:pt x="1904505" y="838200"/>
                  </a:lnTo>
                  <a:lnTo>
                    <a:pt x="1858603" y="863600"/>
                  </a:lnTo>
                  <a:lnTo>
                    <a:pt x="1811109" y="901700"/>
                  </a:lnTo>
                  <a:lnTo>
                    <a:pt x="1459711" y="1168400"/>
                  </a:lnTo>
                  <a:lnTo>
                    <a:pt x="1383589" y="1231900"/>
                  </a:lnTo>
                  <a:lnTo>
                    <a:pt x="1346246" y="1295400"/>
                  </a:lnTo>
                  <a:lnTo>
                    <a:pt x="1309483" y="1320800"/>
                  </a:lnTo>
                  <a:lnTo>
                    <a:pt x="1273374" y="1346200"/>
                  </a:lnTo>
                  <a:lnTo>
                    <a:pt x="1237994" y="1409700"/>
                  </a:lnTo>
                  <a:lnTo>
                    <a:pt x="1201064" y="1447800"/>
                  </a:lnTo>
                  <a:lnTo>
                    <a:pt x="1165275" y="1473200"/>
                  </a:lnTo>
                  <a:lnTo>
                    <a:pt x="1147967" y="1498600"/>
                  </a:lnTo>
                  <a:close/>
                </a:path>
                <a:path w="5680709" h="7023100">
                  <a:moveTo>
                    <a:pt x="4994209" y="533400"/>
                  </a:moveTo>
                  <a:lnTo>
                    <a:pt x="4970577" y="533400"/>
                  </a:lnTo>
                  <a:lnTo>
                    <a:pt x="4875766" y="482600"/>
                  </a:lnTo>
                  <a:lnTo>
                    <a:pt x="4905649" y="482600"/>
                  </a:lnTo>
                  <a:lnTo>
                    <a:pt x="4994209" y="533400"/>
                  </a:lnTo>
                  <a:close/>
                </a:path>
                <a:path w="5680709" h="7023100">
                  <a:moveTo>
                    <a:pt x="5268253" y="507968"/>
                  </a:moveTo>
                  <a:lnTo>
                    <a:pt x="5267908" y="507802"/>
                  </a:lnTo>
                  <a:lnTo>
                    <a:pt x="5221393" y="482600"/>
                  </a:lnTo>
                  <a:lnTo>
                    <a:pt x="5251307" y="482600"/>
                  </a:lnTo>
                  <a:lnTo>
                    <a:pt x="5268142" y="507802"/>
                  </a:lnTo>
                  <a:lnTo>
                    <a:pt x="5268253" y="507968"/>
                  </a:lnTo>
                  <a:close/>
                </a:path>
                <a:path w="5680709" h="7023100">
                  <a:moveTo>
                    <a:pt x="5305471" y="533400"/>
                  </a:moveTo>
                  <a:lnTo>
                    <a:pt x="5268153" y="507968"/>
                  </a:lnTo>
                  <a:lnTo>
                    <a:pt x="5295975" y="507968"/>
                  </a:lnTo>
                  <a:lnTo>
                    <a:pt x="5305471" y="533400"/>
                  </a:lnTo>
                  <a:close/>
                </a:path>
                <a:path w="5680709" h="7023100">
                  <a:moveTo>
                    <a:pt x="1572901" y="546910"/>
                  </a:moveTo>
                  <a:lnTo>
                    <a:pt x="1584550" y="533400"/>
                  </a:lnTo>
                  <a:lnTo>
                    <a:pt x="1595395" y="533400"/>
                  </a:lnTo>
                  <a:lnTo>
                    <a:pt x="1572901" y="546910"/>
                  </a:lnTo>
                  <a:close/>
                </a:path>
                <a:path w="5680709" h="7023100">
                  <a:moveTo>
                    <a:pt x="5215253" y="660400"/>
                  </a:moveTo>
                  <a:lnTo>
                    <a:pt x="5197153" y="660400"/>
                  </a:lnTo>
                  <a:lnTo>
                    <a:pt x="5108405" y="596900"/>
                  </a:lnTo>
                  <a:lnTo>
                    <a:pt x="5017123" y="533400"/>
                  </a:lnTo>
                  <a:lnTo>
                    <a:pt x="5038503" y="533400"/>
                  </a:lnTo>
                  <a:lnTo>
                    <a:pt x="5215253" y="660400"/>
                  </a:lnTo>
                  <a:close/>
                </a:path>
                <a:path w="5680709" h="7023100">
                  <a:moveTo>
                    <a:pt x="5351727" y="558800"/>
                  </a:moveTo>
                  <a:lnTo>
                    <a:pt x="5314875" y="533400"/>
                  </a:lnTo>
                  <a:lnTo>
                    <a:pt x="5343589" y="533400"/>
                  </a:lnTo>
                  <a:lnTo>
                    <a:pt x="5351727" y="558800"/>
                  </a:lnTo>
                  <a:close/>
                </a:path>
                <a:path w="5680709" h="7023100">
                  <a:moveTo>
                    <a:pt x="475392" y="4127500"/>
                  </a:moveTo>
                  <a:lnTo>
                    <a:pt x="58584" y="4127500"/>
                  </a:lnTo>
                  <a:lnTo>
                    <a:pt x="49910" y="4064000"/>
                  </a:lnTo>
                  <a:lnTo>
                    <a:pt x="46761" y="4051300"/>
                  </a:lnTo>
                  <a:lnTo>
                    <a:pt x="43787" y="4038600"/>
                  </a:lnTo>
                  <a:lnTo>
                    <a:pt x="39114" y="4013200"/>
                  </a:lnTo>
                  <a:lnTo>
                    <a:pt x="34782" y="3975100"/>
                  </a:lnTo>
                  <a:lnTo>
                    <a:pt x="28308" y="3911600"/>
                  </a:lnTo>
                  <a:lnTo>
                    <a:pt x="23483" y="3886200"/>
                  </a:lnTo>
                  <a:lnTo>
                    <a:pt x="22992" y="3886200"/>
                  </a:lnTo>
                  <a:lnTo>
                    <a:pt x="21217" y="3873500"/>
                  </a:lnTo>
                  <a:lnTo>
                    <a:pt x="17485" y="3822700"/>
                  </a:lnTo>
                  <a:lnTo>
                    <a:pt x="13116" y="3759200"/>
                  </a:lnTo>
                  <a:lnTo>
                    <a:pt x="9427" y="3708400"/>
                  </a:lnTo>
                  <a:lnTo>
                    <a:pt x="6409" y="3670300"/>
                  </a:lnTo>
                  <a:lnTo>
                    <a:pt x="4051" y="3619500"/>
                  </a:lnTo>
                  <a:lnTo>
                    <a:pt x="2342" y="3556000"/>
                  </a:lnTo>
                  <a:lnTo>
                    <a:pt x="1272" y="3517900"/>
                  </a:lnTo>
                  <a:lnTo>
                    <a:pt x="1374" y="3429000"/>
                  </a:lnTo>
                  <a:lnTo>
                    <a:pt x="1403" y="3403600"/>
                  </a:lnTo>
                  <a:lnTo>
                    <a:pt x="2781" y="3340100"/>
                  </a:lnTo>
                  <a:lnTo>
                    <a:pt x="5016" y="3314700"/>
                  </a:lnTo>
                  <a:lnTo>
                    <a:pt x="8093" y="3251200"/>
                  </a:lnTo>
                  <a:lnTo>
                    <a:pt x="12001" y="3187700"/>
                  </a:lnTo>
                  <a:lnTo>
                    <a:pt x="16723" y="3136900"/>
                  </a:lnTo>
                  <a:lnTo>
                    <a:pt x="22249" y="3098800"/>
                  </a:lnTo>
                  <a:lnTo>
                    <a:pt x="28562" y="3035300"/>
                  </a:lnTo>
                  <a:lnTo>
                    <a:pt x="35651" y="2984500"/>
                  </a:lnTo>
                  <a:lnTo>
                    <a:pt x="43502" y="2946400"/>
                  </a:lnTo>
                  <a:lnTo>
                    <a:pt x="52025" y="2895600"/>
                  </a:lnTo>
                  <a:lnTo>
                    <a:pt x="61133" y="2832100"/>
                  </a:lnTo>
                  <a:lnTo>
                    <a:pt x="70812" y="2794000"/>
                  </a:lnTo>
                  <a:lnTo>
                    <a:pt x="81049" y="2743200"/>
                  </a:lnTo>
                  <a:lnTo>
                    <a:pt x="91830" y="2679700"/>
                  </a:lnTo>
                  <a:lnTo>
                    <a:pt x="103141" y="2654300"/>
                  </a:lnTo>
                  <a:lnTo>
                    <a:pt x="114968" y="2590800"/>
                  </a:lnTo>
                  <a:lnTo>
                    <a:pt x="127299" y="2527300"/>
                  </a:lnTo>
                  <a:lnTo>
                    <a:pt x="140119" y="2501900"/>
                  </a:lnTo>
                  <a:lnTo>
                    <a:pt x="153416" y="2438400"/>
                  </a:lnTo>
                  <a:lnTo>
                    <a:pt x="167174" y="2413000"/>
                  </a:lnTo>
                  <a:lnTo>
                    <a:pt x="184636" y="2349500"/>
                  </a:lnTo>
                  <a:lnTo>
                    <a:pt x="202623" y="2286000"/>
                  </a:lnTo>
                  <a:lnTo>
                    <a:pt x="221116" y="2260600"/>
                  </a:lnTo>
                  <a:lnTo>
                    <a:pt x="240098" y="2197100"/>
                  </a:lnTo>
                  <a:lnTo>
                    <a:pt x="259551" y="2171700"/>
                  </a:lnTo>
                  <a:lnTo>
                    <a:pt x="279456" y="2108200"/>
                  </a:lnTo>
                  <a:lnTo>
                    <a:pt x="299796" y="2044700"/>
                  </a:lnTo>
                  <a:lnTo>
                    <a:pt x="320552" y="2019300"/>
                  </a:lnTo>
                  <a:lnTo>
                    <a:pt x="341706" y="1955800"/>
                  </a:lnTo>
                  <a:lnTo>
                    <a:pt x="363282" y="1917700"/>
                  </a:lnTo>
                  <a:lnTo>
                    <a:pt x="388596" y="1866900"/>
                  </a:lnTo>
                  <a:lnTo>
                    <a:pt x="414374" y="1828800"/>
                  </a:lnTo>
                  <a:lnTo>
                    <a:pt x="440549" y="1778000"/>
                  </a:lnTo>
                  <a:lnTo>
                    <a:pt x="467096" y="1739900"/>
                  </a:lnTo>
                  <a:lnTo>
                    <a:pt x="493992" y="1689100"/>
                  </a:lnTo>
                  <a:lnTo>
                    <a:pt x="521209" y="1625600"/>
                  </a:lnTo>
                  <a:lnTo>
                    <a:pt x="548725" y="1587500"/>
                  </a:lnTo>
                  <a:lnTo>
                    <a:pt x="576514" y="1562100"/>
                  </a:lnTo>
                  <a:lnTo>
                    <a:pt x="604551" y="1498600"/>
                  </a:lnTo>
                  <a:lnTo>
                    <a:pt x="633821" y="1473200"/>
                  </a:lnTo>
                  <a:lnTo>
                    <a:pt x="663315" y="1409700"/>
                  </a:lnTo>
                  <a:lnTo>
                    <a:pt x="722973" y="1346200"/>
                  </a:lnTo>
                  <a:lnTo>
                    <a:pt x="753137" y="1295400"/>
                  </a:lnTo>
                  <a:lnTo>
                    <a:pt x="783524" y="1257300"/>
                  </a:lnTo>
                  <a:lnTo>
                    <a:pt x="844969" y="1206500"/>
                  </a:lnTo>
                  <a:lnTo>
                    <a:pt x="876027" y="1143000"/>
                  </a:lnTo>
                  <a:lnTo>
                    <a:pt x="910904" y="1104900"/>
                  </a:lnTo>
                  <a:lnTo>
                    <a:pt x="982920" y="1054100"/>
                  </a:lnTo>
                  <a:lnTo>
                    <a:pt x="1017797" y="990600"/>
                  </a:lnTo>
                  <a:lnTo>
                    <a:pt x="1052674" y="965200"/>
                  </a:lnTo>
                  <a:lnTo>
                    <a:pt x="1124691" y="901700"/>
                  </a:lnTo>
                  <a:lnTo>
                    <a:pt x="1159568" y="863600"/>
                  </a:lnTo>
                  <a:lnTo>
                    <a:pt x="1195293" y="838200"/>
                  </a:lnTo>
                  <a:lnTo>
                    <a:pt x="1265613" y="774700"/>
                  </a:lnTo>
                  <a:lnTo>
                    <a:pt x="1337064" y="723900"/>
                  </a:lnTo>
                  <a:lnTo>
                    <a:pt x="1407383" y="660400"/>
                  </a:lnTo>
                  <a:lnTo>
                    <a:pt x="1443109" y="622300"/>
                  </a:lnTo>
                  <a:lnTo>
                    <a:pt x="1489669" y="596900"/>
                  </a:lnTo>
                  <a:lnTo>
                    <a:pt x="1572901" y="546910"/>
                  </a:lnTo>
                  <a:lnTo>
                    <a:pt x="1551699" y="571500"/>
                  </a:lnTo>
                  <a:lnTo>
                    <a:pt x="1522949" y="596900"/>
                  </a:lnTo>
                  <a:lnTo>
                    <a:pt x="1495896" y="622300"/>
                  </a:lnTo>
                  <a:lnTo>
                    <a:pt x="1471105" y="622300"/>
                  </a:lnTo>
                  <a:lnTo>
                    <a:pt x="1449142" y="660400"/>
                  </a:lnTo>
                  <a:lnTo>
                    <a:pt x="1430431" y="685800"/>
                  </a:lnTo>
                  <a:lnTo>
                    <a:pt x="1414488" y="685800"/>
                  </a:lnTo>
                  <a:lnTo>
                    <a:pt x="1400785" y="723900"/>
                  </a:lnTo>
                  <a:lnTo>
                    <a:pt x="1379152" y="723900"/>
                  </a:lnTo>
                  <a:lnTo>
                    <a:pt x="1373517" y="749300"/>
                  </a:lnTo>
                  <a:lnTo>
                    <a:pt x="1385798" y="749300"/>
                  </a:lnTo>
                  <a:lnTo>
                    <a:pt x="1345571" y="774700"/>
                  </a:lnTo>
                  <a:lnTo>
                    <a:pt x="1307951" y="812800"/>
                  </a:lnTo>
                  <a:lnTo>
                    <a:pt x="1272647" y="863600"/>
                  </a:lnTo>
                  <a:lnTo>
                    <a:pt x="1239370" y="901700"/>
                  </a:lnTo>
                  <a:lnTo>
                    <a:pt x="1207831" y="927100"/>
                  </a:lnTo>
                  <a:lnTo>
                    <a:pt x="1172765" y="965200"/>
                  </a:lnTo>
                  <a:lnTo>
                    <a:pt x="1139962" y="1016000"/>
                  </a:lnTo>
                  <a:lnTo>
                    <a:pt x="1109421" y="1054100"/>
                  </a:lnTo>
                  <a:lnTo>
                    <a:pt x="1081142" y="1079500"/>
                  </a:lnTo>
                  <a:lnTo>
                    <a:pt x="1055126" y="1104900"/>
                  </a:lnTo>
                  <a:lnTo>
                    <a:pt x="1031372" y="1143000"/>
                  </a:lnTo>
                  <a:lnTo>
                    <a:pt x="1009880" y="1168400"/>
                  </a:lnTo>
                  <a:lnTo>
                    <a:pt x="990650" y="1206500"/>
                  </a:lnTo>
                  <a:lnTo>
                    <a:pt x="973165" y="1231900"/>
                  </a:lnTo>
                  <a:lnTo>
                    <a:pt x="957093" y="1257300"/>
                  </a:lnTo>
                  <a:lnTo>
                    <a:pt x="942718" y="1295400"/>
                  </a:lnTo>
                  <a:lnTo>
                    <a:pt x="908171" y="1346200"/>
                  </a:lnTo>
                  <a:lnTo>
                    <a:pt x="891109" y="1409700"/>
                  </a:lnTo>
                  <a:lnTo>
                    <a:pt x="878572" y="1447800"/>
                  </a:lnTo>
                  <a:lnTo>
                    <a:pt x="869995" y="1447800"/>
                  </a:lnTo>
                  <a:lnTo>
                    <a:pt x="864292" y="1473200"/>
                  </a:lnTo>
                  <a:lnTo>
                    <a:pt x="860568" y="1473200"/>
                  </a:lnTo>
                  <a:lnTo>
                    <a:pt x="858645" y="1498600"/>
                  </a:lnTo>
                  <a:lnTo>
                    <a:pt x="1147967" y="1498600"/>
                  </a:lnTo>
                  <a:lnTo>
                    <a:pt x="1130660" y="1536700"/>
                  </a:lnTo>
                  <a:lnTo>
                    <a:pt x="1097252" y="1562100"/>
                  </a:lnTo>
                  <a:lnTo>
                    <a:pt x="1065084" y="1587500"/>
                  </a:lnTo>
                  <a:lnTo>
                    <a:pt x="1034189" y="1651000"/>
                  </a:lnTo>
                  <a:lnTo>
                    <a:pt x="1004600" y="1689100"/>
                  </a:lnTo>
                  <a:lnTo>
                    <a:pt x="976350" y="1739900"/>
                  </a:lnTo>
                  <a:lnTo>
                    <a:pt x="949472" y="1778000"/>
                  </a:lnTo>
                  <a:lnTo>
                    <a:pt x="923999" y="1803400"/>
                  </a:lnTo>
                  <a:lnTo>
                    <a:pt x="899963" y="1828800"/>
                  </a:lnTo>
                  <a:lnTo>
                    <a:pt x="877398" y="1892300"/>
                  </a:lnTo>
                  <a:lnTo>
                    <a:pt x="856408" y="1917700"/>
                  </a:lnTo>
                  <a:lnTo>
                    <a:pt x="836813" y="1955800"/>
                  </a:lnTo>
                  <a:lnTo>
                    <a:pt x="827811" y="1981200"/>
                  </a:lnTo>
                  <a:lnTo>
                    <a:pt x="810938" y="1981200"/>
                  </a:lnTo>
                  <a:lnTo>
                    <a:pt x="803633" y="2019300"/>
                  </a:lnTo>
                  <a:lnTo>
                    <a:pt x="796846" y="2019300"/>
                  </a:lnTo>
                  <a:lnTo>
                    <a:pt x="790059" y="2044700"/>
                  </a:lnTo>
                  <a:lnTo>
                    <a:pt x="783272" y="2044700"/>
                  </a:lnTo>
                  <a:lnTo>
                    <a:pt x="776486" y="2070100"/>
                  </a:lnTo>
                  <a:lnTo>
                    <a:pt x="765221" y="2070100"/>
                  </a:lnTo>
                  <a:lnTo>
                    <a:pt x="754240" y="2108200"/>
                  </a:lnTo>
                  <a:lnTo>
                    <a:pt x="743824" y="2133600"/>
                  </a:lnTo>
                  <a:lnTo>
                    <a:pt x="734256" y="2133600"/>
                  </a:lnTo>
                  <a:lnTo>
                    <a:pt x="720164" y="2171700"/>
                  </a:lnTo>
                  <a:lnTo>
                    <a:pt x="701076" y="2222500"/>
                  </a:lnTo>
                  <a:lnTo>
                    <a:pt x="678170" y="2260600"/>
                  </a:lnTo>
                  <a:lnTo>
                    <a:pt x="658092" y="2311400"/>
                  </a:lnTo>
                  <a:lnTo>
                    <a:pt x="639145" y="2374900"/>
                  </a:lnTo>
                  <a:lnTo>
                    <a:pt x="619633" y="2413000"/>
                  </a:lnTo>
                  <a:lnTo>
                    <a:pt x="611055" y="2438400"/>
                  </a:lnTo>
                  <a:lnTo>
                    <a:pt x="595031" y="2463800"/>
                  </a:lnTo>
                  <a:lnTo>
                    <a:pt x="577922" y="2527300"/>
                  </a:lnTo>
                  <a:lnTo>
                    <a:pt x="570240" y="2552700"/>
                  </a:lnTo>
                  <a:lnTo>
                    <a:pt x="563123" y="2552700"/>
                  </a:lnTo>
                  <a:lnTo>
                    <a:pt x="556289" y="2590800"/>
                  </a:lnTo>
                  <a:lnTo>
                    <a:pt x="542809" y="2616200"/>
                  </a:lnTo>
                  <a:lnTo>
                    <a:pt x="529895" y="2679700"/>
                  </a:lnTo>
                  <a:lnTo>
                    <a:pt x="518112" y="2705100"/>
                  </a:lnTo>
                  <a:lnTo>
                    <a:pt x="508026" y="2768600"/>
                  </a:lnTo>
                  <a:lnTo>
                    <a:pt x="501758" y="2768600"/>
                  </a:lnTo>
                  <a:lnTo>
                    <a:pt x="496338" y="2794000"/>
                  </a:lnTo>
                  <a:lnTo>
                    <a:pt x="491483" y="2832100"/>
                  </a:lnTo>
                  <a:lnTo>
                    <a:pt x="486912" y="2832100"/>
                  </a:lnTo>
                  <a:lnTo>
                    <a:pt x="482858" y="2857500"/>
                  </a:lnTo>
                  <a:lnTo>
                    <a:pt x="475883" y="2895600"/>
                  </a:lnTo>
                  <a:lnTo>
                    <a:pt x="471830" y="2921000"/>
                  </a:lnTo>
                  <a:lnTo>
                    <a:pt x="460042" y="2984500"/>
                  </a:lnTo>
                  <a:lnTo>
                    <a:pt x="449919" y="3035300"/>
                  </a:lnTo>
                  <a:lnTo>
                    <a:pt x="441316" y="3098800"/>
                  </a:lnTo>
                  <a:lnTo>
                    <a:pt x="434089" y="3162300"/>
                  </a:lnTo>
                  <a:lnTo>
                    <a:pt x="428092" y="3187700"/>
                  </a:lnTo>
                  <a:lnTo>
                    <a:pt x="423181" y="3251200"/>
                  </a:lnTo>
                  <a:lnTo>
                    <a:pt x="419212" y="3314700"/>
                  </a:lnTo>
                  <a:lnTo>
                    <a:pt x="416038" y="3340100"/>
                  </a:lnTo>
                  <a:lnTo>
                    <a:pt x="413517" y="3403600"/>
                  </a:lnTo>
                  <a:lnTo>
                    <a:pt x="411502" y="3429000"/>
                  </a:lnTo>
                  <a:lnTo>
                    <a:pt x="411502" y="3556000"/>
                  </a:lnTo>
                  <a:lnTo>
                    <a:pt x="411078" y="3556000"/>
                  </a:lnTo>
                  <a:lnTo>
                    <a:pt x="410371" y="3581400"/>
                  </a:lnTo>
                  <a:lnTo>
                    <a:pt x="410229" y="3619500"/>
                  </a:lnTo>
                  <a:lnTo>
                    <a:pt x="411502" y="3619500"/>
                  </a:lnTo>
                  <a:lnTo>
                    <a:pt x="413293" y="3670300"/>
                  </a:lnTo>
                  <a:lnTo>
                    <a:pt x="415744" y="3733800"/>
                  </a:lnTo>
                  <a:lnTo>
                    <a:pt x="417535" y="3759200"/>
                  </a:lnTo>
                  <a:lnTo>
                    <a:pt x="421494" y="3797300"/>
                  </a:lnTo>
                  <a:lnTo>
                    <a:pt x="426584" y="3860800"/>
                  </a:lnTo>
                  <a:lnTo>
                    <a:pt x="429364" y="3886200"/>
                  </a:lnTo>
                  <a:lnTo>
                    <a:pt x="432994" y="3911600"/>
                  </a:lnTo>
                  <a:lnTo>
                    <a:pt x="437188" y="3911600"/>
                  </a:lnTo>
                  <a:lnTo>
                    <a:pt x="441666" y="3949700"/>
                  </a:lnTo>
                  <a:lnTo>
                    <a:pt x="450161" y="4000500"/>
                  </a:lnTo>
                  <a:lnTo>
                    <a:pt x="459551" y="4064000"/>
                  </a:lnTo>
                  <a:lnTo>
                    <a:pt x="469822" y="4102100"/>
                  </a:lnTo>
                  <a:lnTo>
                    <a:pt x="475392" y="4127500"/>
                  </a:lnTo>
                  <a:close/>
                </a:path>
                <a:path w="5680709" h="7023100">
                  <a:moveTo>
                    <a:pt x="5361405" y="571500"/>
                  </a:moveTo>
                  <a:lnTo>
                    <a:pt x="5353864" y="571500"/>
                  </a:lnTo>
                  <a:lnTo>
                    <a:pt x="5351727" y="558800"/>
                  </a:lnTo>
                  <a:lnTo>
                    <a:pt x="5361405" y="571500"/>
                  </a:lnTo>
                  <a:close/>
                </a:path>
                <a:path w="5680709" h="7023100">
                  <a:moveTo>
                    <a:pt x="5283114" y="685800"/>
                  </a:moveTo>
                  <a:lnTo>
                    <a:pt x="5259112" y="685800"/>
                  </a:lnTo>
                  <a:lnTo>
                    <a:pt x="5215253" y="660400"/>
                  </a:lnTo>
                  <a:lnTo>
                    <a:pt x="5240532" y="660400"/>
                  </a:lnTo>
                  <a:lnTo>
                    <a:pt x="5283114" y="685800"/>
                  </a:lnTo>
                  <a:close/>
                </a:path>
                <a:path w="5680709" h="7023100">
                  <a:moveTo>
                    <a:pt x="1454072" y="685800"/>
                  </a:moveTo>
                  <a:lnTo>
                    <a:pt x="1452031" y="685800"/>
                  </a:lnTo>
                  <a:lnTo>
                    <a:pt x="1472147" y="671502"/>
                  </a:lnTo>
                  <a:lnTo>
                    <a:pt x="1454072" y="685800"/>
                  </a:lnTo>
                  <a:close/>
                </a:path>
                <a:path w="5680709" h="7023100">
                  <a:moveTo>
                    <a:pt x="1385798" y="749300"/>
                  </a:moveTo>
                  <a:lnTo>
                    <a:pt x="1373517" y="749300"/>
                  </a:lnTo>
                  <a:lnTo>
                    <a:pt x="1451402" y="685800"/>
                  </a:lnTo>
                  <a:lnTo>
                    <a:pt x="1417824" y="723900"/>
                  </a:lnTo>
                  <a:lnTo>
                    <a:pt x="1385798" y="749300"/>
                  </a:lnTo>
                  <a:close/>
                </a:path>
                <a:path w="5680709" h="7023100">
                  <a:moveTo>
                    <a:pt x="5536854" y="863600"/>
                  </a:moveTo>
                  <a:lnTo>
                    <a:pt x="5414740" y="774700"/>
                  </a:lnTo>
                  <a:lnTo>
                    <a:pt x="5325208" y="723900"/>
                  </a:lnTo>
                  <a:lnTo>
                    <a:pt x="5283116" y="685800"/>
                  </a:lnTo>
                  <a:lnTo>
                    <a:pt x="5302953" y="685800"/>
                  </a:lnTo>
                  <a:lnTo>
                    <a:pt x="5519527" y="838200"/>
                  </a:lnTo>
                  <a:lnTo>
                    <a:pt x="5536854" y="863600"/>
                  </a:lnTo>
                  <a:close/>
                </a:path>
                <a:path w="5680709" h="7023100">
                  <a:moveTo>
                    <a:pt x="5650253" y="965200"/>
                  </a:moveTo>
                  <a:lnTo>
                    <a:pt x="5562118" y="901700"/>
                  </a:lnTo>
                  <a:lnTo>
                    <a:pt x="5536854" y="863600"/>
                  </a:lnTo>
                  <a:lnTo>
                    <a:pt x="5544817" y="863600"/>
                  </a:lnTo>
                  <a:lnTo>
                    <a:pt x="5586852" y="901700"/>
                  </a:lnTo>
                  <a:lnTo>
                    <a:pt x="5628143" y="927100"/>
                  </a:lnTo>
                  <a:lnTo>
                    <a:pt x="5650253" y="965200"/>
                  </a:lnTo>
                  <a:close/>
                </a:path>
                <a:path w="5680709" h="7023100">
                  <a:moveTo>
                    <a:pt x="5680326" y="1003300"/>
                  </a:moveTo>
                  <a:lnTo>
                    <a:pt x="5668638" y="990600"/>
                  </a:lnTo>
                  <a:lnTo>
                    <a:pt x="5650253" y="965200"/>
                  </a:lnTo>
                  <a:lnTo>
                    <a:pt x="5680326" y="977900"/>
                  </a:lnTo>
                  <a:lnTo>
                    <a:pt x="5680326" y="1003300"/>
                  </a:lnTo>
                  <a:close/>
                </a:path>
                <a:path w="5680709" h="7023100">
                  <a:moveTo>
                    <a:pt x="2830022" y="6515100"/>
                  </a:moveTo>
                  <a:lnTo>
                    <a:pt x="1642783" y="6515100"/>
                  </a:lnTo>
                  <a:lnTo>
                    <a:pt x="1600026" y="6477000"/>
                  </a:lnTo>
                  <a:lnTo>
                    <a:pt x="1515807" y="6413500"/>
                  </a:lnTo>
                  <a:lnTo>
                    <a:pt x="1433393" y="6362700"/>
                  </a:lnTo>
                  <a:lnTo>
                    <a:pt x="1352879" y="6299200"/>
                  </a:lnTo>
                  <a:lnTo>
                    <a:pt x="1274359" y="6235700"/>
                  </a:lnTo>
                  <a:lnTo>
                    <a:pt x="1235877" y="6210300"/>
                  </a:lnTo>
                  <a:lnTo>
                    <a:pt x="1197929" y="6172200"/>
                  </a:lnTo>
                  <a:lnTo>
                    <a:pt x="1160527" y="6146800"/>
                  </a:lnTo>
                  <a:lnTo>
                    <a:pt x="1123684" y="6121400"/>
                  </a:lnTo>
                  <a:lnTo>
                    <a:pt x="1087410" y="6057900"/>
                  </a:lnTo>
                  <a:lnTo>
                    <a:pt x="1051718" y="6032500"/>
                  </a:lnTo>
                  <a:lnTo>
                    <a:pt x="1016620" y="5994400"/>
                  </a:lnTo>
                  <a:lnTo>
                    <a:pt x="982127" y="5969000"/>
                  </a:lnTo>
                  <a:lnTo>
                    <a:pt x="948251" y="5930900"/>
                  </a:lnTo>
                  <a:lnTo>
                    <a:pt x="915005" y="5905500"/>
                  </a:lnTo>
                  <a:lnTo>
                    <a:pt x="882400" y="5880100"/>
                  </a:lnTo>
                  <a:lnTo>
                    <a:pt x="850448" y="5816600"/>
                  </a:lnTo>
                  <a:lnTo>
                    <a:pt x="819161" y="5791200"/>
                  </a:lnTo>
                  <a:lnTo>
                    <a:pt x="788551" y="5753100"/>
                  </a:lnTo>
                  <a:lnTo>
                    <a:pt x="754871" y="5727700"/>
                  </a:lnTo>
                  <a:lnTo>
                    <a:pt x="722047" y="5664200"/>
                  </a:lnTo>
                  <a:lnTo>
                    <a:pt x="690081" y="5638800"/>
                  </a:lnTo>
                  <a:lnTo>
                    <a:pt x="658971" y="5600700"/>
                  </a:lnTo>
                  <a:lnTo>
                    <a:pt x="628718" y="5549900"/>
                  </a:lnTo>
                  <a:lnTo>
                    <a:pt x="599321" y="5511800"/>
                  </a:lnTo>
                  <a:lnTo>
                    <a:pt x="570781" y="5448300"/>
                  </a:lnTo>
                  <a:lnTo>
                    <a:pt x="543098" y="5422900"/>
                  </a:lnTo>
                  <a:lnTo>
                    <a:pt x="516272" y="5397500"/>
                  </a:lnTo>
                  <a:lnTo>
                    <a:pt x="490303" y="5334000"/>
                  </a:lnTo>
                  <a:lnTo>
                    <a:pt x="465190" y="5308600"/>
                  </a:lnTo>
                  <a:lnTo>
                    <a:pt x="440934" y="5245100"/>
                  </a:lnTo>
                  <a:lnTo>
                    <a:pt x="417534" y="5207000"/>
                  </a:lnTo>
                  <a:lnTo>
                    <a:pt x="393089" y="5156200"/>
                  </a:lnTo>
                  <a:lnTo>
                    <a:pt x="369523" y="5118100"/>
                  </a:lnTo>
                  <a:lnTo>
                    <a:pt x="346838" y="5067300"/>
                  </a:lnTo>
                  <a:lnTo>
                    <a:pt x="325032" y="5029200"/>
                  </a:lnTo>
                  <a:lnTo>
                    <a:pt x="304105" y="4965700"/>
                  </a:lnTo>
                  <a:lnTo>
                    <a:pt x="284059" y="4940300"/>
                  </a:lnTo>
                  <a:lnTo>
                    <a:pt x="264892" y="4876800"/>
                  </a:lnTo>
                  <a:lnTo>
                    <a:pt x="246605" y="4851400"/>
                  </a:lnTo>
                  <a:lnTo>
                    <a:pt x="229198" y="4787900"/>
                  </a:lnTo>
                  <a:lnTo>
                    <a:pt x="212671" y="4762500"/>
                  </a:lnTo>
                  <a:lnTo>
                    <a:pt x="197023" y="4724400"/>
                  </a:lnTo>
                  <a:lnTo>
                    <a:pt x="182256" y="4673600"/>
                  </a:lnTo>
                  <a:lnTo>
                    <a:pt x="177260" y="4673600"/>
                  </a:lnTo>
                  <a:lnTo>
                    <a:pt x="166137" y="4635500"/>
                  </a:lnTo>
                  <a:lnTo>
                    <a:pt x="161141" y="4610100"/>
                  </a:lnTo>
                  <a:lnTo>
                    <a:pt x="143043" y="4546600"/>
                  </a:lnTo>
                  <a:lnTo>
                    <a:pt x="135313" y="4521200"/>
                  </a:lnTo>
                  <a:lnTo>
                    <a:pt x="117592" y="4457700"/>
                  </a:lnTo>
                  <a:lnTo>
                    <a:pt x="109862" y="4432300"/>
                  </a:lnTo>
                  <a:lnTo>
                    <a:pt x="99051" y="4368800"/>
                  </a:lnTo>
                  <a:lnTo>
                    <a:pt x="88530" y="4343400"/>
                  </a:lnTo>
                  <a:lnTo>
                    <a:pt x="78588" y="4279900"/>
                  </a:lnTo>
                  <a:lnTo>
                    <a:pt x="69515" y="4241800"/>
                  </a:lnTo>
                  <a:lnTo>
                    <a:pt x="61600" y="4191000"/>
                  </a:lnTo>
                  <a:lnTo>
                    <a:pt x="57075" y="4191000"/>
                  </a:lnTo>
                  <a:lnTo>
                    <a:pt x="43502" y="4102100"/>
                  </a:lnTo>
                  <a:lnTo>
                    <a:pt x="40768" y="4064000"/>
                  </a:lnTo>
                  <a:lnTo>
                    <a:pt x="34170" y="4038600"/>
                  </a:lnTo>
                  <a:lnTo>
                    <a:pt x="31436" y="4000500"/>
                  </a:lnTo>
                  <a:lnTo>
                    <a:pt x="25215" y="3949700"/>
                  </a:lnTo>
                  <a:lnTo>
                    <a:pt x="20125" y="3911600"/>
                  </a:lnTo>
                  <a:lnTo>
                    <a:pt x="16165" y="3886200"/>
                  </a:lnTo>
                  <a:lnTo>
                    <a:pt x="13338" y="3822700"/>
                  </a:lnTo>
                  <a:lnTo>
                    <a:pt x="11547" y="3822700"/>
                  </a:lnTo>
                  <a:lnTo>
                    <a:pt x="9096" y="3797300"/>
                  </a:lnTo>
                  <a:lnTo>
                    <a:pt x="5561" y="3759200"/>
                  </a:lnTo>
                  <a:lnTo>
                    <a:pt x="4665" y="3733800"/>
                  </a:lnTo>
                  <a:lnTo>
                    <a:pt x="4336" y="3733800"/>
                  </a:lnTo>
                  <a:lnTo>
                    <a:pt x="4288" y="3708400"/>
                  </a:lnTo>
                  <a:lnTo>
                    <a:pt x="2545" y="3670300"/>
                  </a:lnTo>
                  <a:lnTo>
                    <a:pt x="1649" y="3644900"/>
                  </a:lnTo>
                  <a:lnTo>
                    <a:pt x="1319" y="3644900"/>
                  </a:lnTo>
                  <a:lnTo>
                    <a:pt x="1272" y="3619500"/>
                  </a:lnTo>
                  <a:lnTo>
                    <a:pt x="0" y="3581400"/>
                  </a:lnTo>
                  <a:lnTo>
                    <a:pt x="2607" y="3581400"/>
                  </a:lnTo>
                  <a:lnTo>
                    <a:pt x="4556" y="3644900"/>
                  </a:lnTo>
                  <a:lnTo>
                    <a:pt x="5931" y="3670300"/>
                  </a:lnTo>
                  <a:lnTo>
                    <a:pt x="8082" y="3733800"/>
                  </a:lnTo>
                  <a:lnTo>
                    <a:pt x="11389" y="3759200"/>
                  </a:lnTo>
                  <a:lnTo>
                    <a:pt x="16232" y="3822700"/>
                  </a:lnTo>
                  <a:lnTo>
                    <a:pt x="21217" y="3873500"/>
                  </a:lnTo>
                  <a:lnTo>
                    <a:pt x="22546" y="3886200"/>
                  </a:lnTo>
                  <a:lnTo>
                    <a:pt x="23483" y="3886200"/>
                  </a:lnTo>
                  <a:lnTo>
                    <a:pt x="32050" y="3975100"/>
                  </a:lnTo>
                  <a:lnTo>
                    <a:pt x="39114" y="4013200"/>
                  </a:lnTo>
                  <a:lnTo>
                    <a:pt x="41979" y="4038600"/>
                  </a:lnTo>
                  <a:lnTo>
                    <a:pt x="46761" y="4051300"/>
                  </a:lnTo>
                  <a:lnTo>
                    <a:pt x="58584" y="4127500"/>
                  </a:lnTo>
                  <a:lnTo>
                    <a:pt x="475392" y="4127500"/>
                  </a:lnTo>
                  <a:lnTo>
                    <a:pt x="480962" y="4152900"/>
                  </a:lnTo>
                  <a:lnTo>
                    <a:pt x="492956" y="4216400"/>
                  </a:lnTo>
                  <a:lnTo>
                    <a:pt x="505792" y="4241800"/>
                  </a:lnTo>
                  <a:lnTo>
                    <a:pt x="519457" y="4305300"/>
                  </a:lnTo>
                  <a:lnTo>
                    <a:pt x="533937" y="4368800"/>
                  </a:lnTo>
                  <a:lnTo>
                    <a:pt x="549219" y="4394200"/>
                  </a:lnTo>
                  <a:lnTo>
                    <a:pt x="565290" y="4457700"/>
                  </a:lnTo>
                  <a:lnTo>
                    <a:pt x="582137" y="4521200"/>
                  </a:lnTo>
                  <a:lnTo>
                    <a:pt x="599747" y="4546600"/>
                  </a:lnTo>
                  <a:lnTo>
                    <a:pt x="618106" y="4610100"/>
                  </a:lnTo>
                  <a:lnTo>
                    <a:pt x="637202" y="4635500"/>
                  </a:lnTo>
                  <a:lnTo>
                    <a:pt x="657020" y="4699000"/>
                  </a:lnTo>
                  <a:lnTo>
                    <a:pt x="677549" y="4762500"/>
                  </a:lnTo>
                  <a:lnTo>
                    <a:pt x="698774" y="4787900"/>
                  </a:lnTo>
                  <a:lnTo>
                    <a:pt x="720682" y="4851400"/>
                  </a:lnTo>
                  <a:lnTo>
                    <a:pt x="743261" y="4876800"/>
                  </a:lnTo>
                  <a:lnTo>
                    <a:pt x="766497" y="4940300"/>
                  </a:lnTo>
                  <a:lnTo>
                    <a:pt x="790377" y="4965700"/>
                  </a:lnTo>
                  <a:lnTo>
                    <a:pt x="814888" y="5003800"/>
                  </a:lnTo>
                  <a:lnTo>
                    <a:pt x="840016" y="5067300"/>
                  </a:lnTo>
                  <a:lnTo>
                    <a:pt x="865748" y="5092700"/>
                  </a:lnTo>
                  <a:lnTo>
                    <a:pt x="892072" y="5156200"/>
                  </a:lnTo>
                  <a:lnTo>
                    <a:pt x="918974" y="5181600"/>
                  </a:lnTo>
                  <a:lnTo>
                    <a:pt x="946440" y="5207000"/>
                  </a:lnTo>
                  <a:lnTo>
                    <a:pt x="974459" y="5270500"/>
                  </a:lnTo>
                  <a:lnTo>
                    <a:pt x="1003015" y="5308600"/>
                  </a:lnTo>
                  <a:lnTo>
                    <a:pt x="1032097" y="5334000"/>
                  </a:lnTo>
                  <a:lnTo>
                    <a:pt x="1061691" y="5397500"/>
                  </a:lnTo>
                  <a:lnTo>
                    <a:pt x="1091783" y="5422900"/>
                  </a:lnTo>
                  <a:lnTo>
                    <a:pt x="1122362" y="5448300"/>
                  </a:lnTo>
                  <a:lnTo>
                    <a:pt x="1153413" y="5486400"/>
                  </a:lnTo>
                  <a:lnTo>
                    <a:pt x="1184923" y="5549900"/>
                  </a:lnTo>
                  <a:lnTo>
                    <a:pt x="1216879" y="5575300"/>
                  </a:lnTo>
                  <a:lnTo>
                    <a:pt x="1292100" y="5638800"/>
                  </a:lnTo>
                  <a:lnTo>
                    <a:pt x="1330135" y="5689600"/>
                  </a:lnTo>
                  <a:lnTo>
                    <a:pt x="1445936" y="5791200"/>
                  </a:lnTo>
                  <a:lnTo>
                    <a:pt x="1485102" y="5816600"/>
                  </a:lnTo>
                  <a:lnTo>
                    <a:pt x="1524551" y="5880100"/>
                  </a:lnTo>
                  <a:lnTo>
                    <a:pt x="1729631" y="6032500"/>
                  </a:lnTo>
                  <a:lnTo>
                    <a:pt x="1813642" y="6083300"/>
                  </a:lnTo>
                  <a:lnTo>
                    <a:pt x="1856355" y="6121400"/>
                  </a:lnTo>
                  <a:lnTo>
                    <a:pt x="1901223" y="6121400"/>
                  </a:lnTo>
                  <a:lnTo>
                    <a:pt x="1922951" y="6146800"/>
                  </a:lnTo>
                  <a:lnTo>
                    <a:pt x="1943830" y="6146800"/>
                  </a:lnTo>
                  <a:lnTo>
                    <a:pt x="1965982" y="6172200"/>
                  </a:lnTo>
                  <a:lnTo>
                    <a:pt x="2009154" y="6172200"/>
                  </a:lnTo>
                  <a:lnTo>
                    <a:pt x="2031305" y="6210300"/>
                  </a:lnTo>
                  <a:lnTo>
                    <a:pt x="2053457" y="6210300"/>
                  </a:lnTo>
                  <a:lnTo>
                    <a:pt x="2096629" y="6235700"/>
                  </a:lnTo>
                  <a:lnTo>
                    <a:pt x="2118781" y="6235700"/>
                  </a:lnTo>
                  <a:lnTo>
                    <a:pt x="2141404" y="6273800"/>
                  </a:lnTo>
                  <a:lnTo>
                    <a:pt x="2186650" y="6273800"/>
                  </a:lnTo>
                  <a:lnTo>
                    <a:pt x="2209273" y="6299200"/>
                  </a:lnTo>
                  <a:lnTo>
                    <a:pt x="2254519" y="6299200"/>
                  </a:lnTo>
                  <a:lnTo>
                    <a:pt x="2390256" y="6362700"/>
                  </a:lnTo>
                  <a:lnTo>
                    <a:pt x="2412879" y="6362700"/>
                  </a:lnTo>
                  <a:lnTo>
                    <a:pt x="2458125" y="6388100"/>
                  </a:lnTo>
                  <a:lnTo>
                    <a:pt x="2480748" y="6388100"/>
                  </a:lnTo>
                  <a:lnTo>
                    <a:pt x="2571240" y="6413500"/>
                  </a:lnTo>
                  <a:lnTo>
                    <a:pt x="2622970" y="6451600"/>
                  </a:lnTo>
                  <a:lnTo>
                    <a:pt x="2674730" y="6451600"/>
                  </a:lnTo>
                  <a:lnTo>
                    <a:pt x="2726502" y="6477000"/>
                  </a:lnTo>
                  <a:lnTo>
                    <a:pt x="2778272" y="6477000"/>
                  </a:lnTo>
                  <a:lnTo>
                    <a:pt x="2830022" y="6515100"/>
                  </a:lnTo>
                  <a:close/>
                </a:path>
                <a:path w="5680709" h="7023100">
                  <a:moveTo>
                    <a:pt x="22992" y="3886200"/>
                  </a:moveTo>
                  <a:lnTo>
                    <a:pt x="22546" y="3886200"/>
                  </a:lnTo>
                  <a:lnTo>
                    <a:pt x="21217" y="3873500"/>
                  </a:lnTo>
                  <a:lnTo>
                    <a:pt x="22992" y="3886200"/>
                  </a:lnTo>
                  <a:close/>
                </a:path>
                <a:path w="5680709" h="7023100">
                  <a:moveTo>
                    <a:pt x="46761" y="4051300"/>
                  </a:moveTo>
                  <a:lnTo>
                    <a:pt x="41979" y="4038600"/>
                  </a:lnTo>
                  <a:lnTo>
                    <a:pt x="39114" y="4013200"/>
                  </a:lnTo>
                  <a:lnTo>
                    <a:pt x="43787" y="4038600"/>
                  </a:lnTo>
                  <a:lnTo>
                    <a:pt x="46761" y="4051300"/>
                  </a:lnTo>
                  <a:close/>
                </a:path>
                <a:path w="5680709" h="7023100">
                  <a:moveTo>
                    <a:pt x="5680326" y="6324600"/>
                  </a:moveTo>
                  <a:lnTo>
                    <a:pt x="4781028" y="6324600"/>
                  </a:lnTo>
                  <a:lnTo>
                    <a:pt x="4870628" y="6273800"/>
                  </a:lnTo>
                  <a:lnTo>
                    <a:pt x="4914431" y="6273800"/>
                  </a:lnTo>
                  <a:lnTo>
                    <a:pt x="4957557" y="6235700"/>
                  </a:lnTo>
                  <a:lnTo>
                    <a:pt x="4999997" y="6210300"/>
                  </a:lnTo>
                  <a:lnTo>
                    <a:pt x="5041742" y="6210300"/>
                  </a:lnTo>
                  <a:lnTo>
                    <a:pt x="5082782" y="6172200"/>
                  </a:lnTo>
                  <a:lnTo>
                    <a:pt x="5123109" y="6146800"/>
                  </a:lnTo>
                  <a:lnTo>
                    <a:pt x="5170617" y="6121400"/>
                  </a:lnTo>
                  <a:lnTo>
                    <a:pt x="5217221" y="6083300"/>
                  </a:lnTo>
                  <a:lnTo>
                    <a:pt x="5262919" y="6057900"/>
                  </a:lnTo>
                  <a:lnTo>
                    <a:pt x="5307712" y="6032500"/>
                  </a:lnTo>
                  <a:lnTo>
                    <a:pt x="5351601" y="5994400"/>
                  </a:lnTo>
                  <a:lnTo>
                    <a:pt x="5394585" y="5969000"/>
                  </a:lnTo>
                  <a:lnTo>
                    <a:pt x="5436663" y="5930900"/>
                  </a:lnTo>
                  <a:lnTo>
                    <a:pt x="5477837" y="5905500"/>
                  </a:lnTo>
                  <a:lnTo>
                    <a:pt x="5518106" y="5880100"/>
                  </a:lnTo>
                  <a:lnTo>
                    <a:pt x="5557470" y="5842000"/>
                  </a:lnTo>
                  <a:lnTo>
                    <a:pt x="5600146" y="5816600"/>
                  </a:lnTo>
                  <a:lnTo>
                    <a:pt x="5641705" y="5791200"/>
                  </a:lnTo>
                  <a:lnTo>
                    <a:pt x="5680326" y="5753100"/>
                  </a:lnTo>
                  <a:lnTo>
                    <a:pt x="5680326" y="6324600"/>
                  </a:lnTo>
                  <a:close/>
                </a:path>
                <a:path w="5680709" h="7023100">
                  <a:moveTo>
                    <a:pt x="5620814" y="6388100"/>
                  </a:moveTo>
                  <a:lnTo>
                    <a:pt x="4641781" y="6388100"/>
                  </a:lnTo>
                  <a:lnTo>
                    <a:pt x="4735249" y="6324600"/>
                  </a:lnTo>
                  <a:lnTo>
                    <a:pt x="5677418" y="6324600"/>
                  </a:lnTo>
                  <a:lnTo>
                    <a:pt x="5666060" y="6362700"/>
                  </a:lnTo>
                  <a:lnTo>
                    <a:pt x="5620814" y="6388100"/>
                  </a:lnTo>
                  <a:close/>
                </a:path>
                <a:path w="5680709" h="7023100">
                  <a:moveTo>
                    <a:pt x="5575945" y="6413500"/>
                  </a:moveTo>
                  <a:lnTo>
                    <a:pt x="4545825" y="6413500"/>
                  </a:lnTo>
                  <a:lnTo>
                    <a:pt x="4594109" y="6388100"/>
                  </a:lnTo>
                  <a:lnTo>
                    <a:pt x="5598238" y="6388100"/>
                  </a:lnTo>
                  <a:lnTo>
                    <a:pt x="5575945" y="6413500"/>
                  </a:lnTo>
                  <a:close/>
                </a:path>
                <a:path w="5680709" h="7023100">
                  <a:moveTo>
                    <a:pt x="5420082" y="6540500"/>
                  </a:moveTo>
                  <a:lnTo>
                    <a:pt x="4085206" y="6540500"/>
                  </a:lnTo>
                  <a:lnTo>
                    <a:pt x="4138592" y="6515100"/>
                  </a:lnTo>
                  <a:lnTo>
                    <a:pt x="4191449" y="6515100"/>
                  </a:lnTo>
                  <a:lnTo>
                    <a:pt x="4243765" y="6477000"/>
                  </a:lnTo>
                  <a:lnTo>
                    <a:pt x="4346744" y="6477000"/>
                  </a:lnTo>
                  <a:lnTo>
                    <a:pt x="4397387" y="6451600"/>
                  </a:lnTo>
                  <a:lnTo>
                    <a:pt x="4447455" y="6451600"/>
                  </a:lnTo>
                  <a:lnTo>
                    <a:pt x="4496937" y="6413500"/>
                  </a:lnTo>
                  <a:lnTo>
                    <a:pt x="5554218" y="6413500"/>
                  </a:lnTo>
                  <a:lnTo>
                    <a:pt x="5533339" y="6451600"/>
                  </a:lnTo>
                  <a:lnTo>
                    <a:pt x="5493324" y="6477000"/>
                  </a:lnTo>
                  <a:lnTo>
                    <a:pt x="5455289" y="6515100"/>
                  </a:lnTo>
                  <a:lnTo>
                    <a:pt x="5420082" y="6540500"/>
                  </a:lnTo>
                  <a:close/>
                </a:path>
                <a:path w="5680709" h="7023100">
                  <a:moveTo>
                    <a:pt x="5191355" y="6654800"/>
                  </a:moveTo>
                  <a:lnTo>
                    <a:pt x="1907633" y="6654800"/>
                  </a:lnTo>
                  <a:lnTo>
                    <a:pt x="1817846" y="6604000"/>
                  </a:lnTo>
                  <a:lnTo>
                    <a:pt x="1685955" y="6515100"/>
                  </a:lnTo>
                  <a:lnTo>
                    <a:pt x="2933396" y="6515100"/>
                  </a:lnTo>
                  <a:lnTo>
                    <a:pt x="2984987" y="6540500"/>
                  </a:lnTo>
                  <a:lnTo>
                    <a:pt x="3139181" y="6540500"/>
                  </a:lnTo>
                  <a:lnTo>
                    <a:pt x="3190331" y="6565900"/>
                  </a:lnTo>
                  <a:lnTo>
                    <a:pt x="5333927" y="6565900"/>
                  </a:lnTo>
                  <a:lnTo>
                    <a:pt x="5258846" y="6629400"/>
                  </a:lnTo>
                  <a:lnTo>
                    <a:pt x="5226090" y="6629400"/>
                  </a:lnTo>
                  <a:lnTo>
                    <a:pt x="5191355" y="6654800"/>
                  </a:lnTo>
                  <a:close/>
                </a:path>
                <a:path w="5680709" h="7023100">
                  <a:moveTo>
                    <a:pt x="5333927" y="6565900"/>
                  </a:moveTo>
                  <a:lnTo>
                    <a:pt x="3835468" y="6565900"/>
                  </a:lnTo>
                  <a:lnTo>
                    <a:pt x="3882993" y="6540500"/>
                  </a:lnTo>
                  <a:lnTo>
                    <a:pt x="5388552" y="6540500"/>
                  </a:lnTo>
                  <a:lnTo>
                    <a:pt x="5333927" y="6565900"/>
                  </a:lnTo>
                  <a:close/>
                </a:path>
                <a:path w="5680709" h="7023100">
                  <a:moveTo>
                    <a:pt x="5034125" y="6718300"/>
                  </a:moveTo>
                  <a:lnTo>
                    <a:pt x="2049684" y="6718300"/>
                  </a:lnTo>
                  <a:lnTo>
                    <a:pt x="1954665" y="6654800"/>
                  </a:lnTo>
                  <a:lnTo>
                    <a:pt x="5154922" y="6654800"/>
                  </a:lnTo>
                  <a:lnTo>
                    <a:pt x="5117076" y="6692900"/>
                  </a:lnTo>
                  <a:lnTo>
                    <a:pt x="5077015" y="6692900"/>
                  </a:lnTo>
                  <a:lnTo>
                    <a:pt x="5034125" y="6718300"/>
                  </a:lnTo>
                  <a:close/>
                </a:path>
                <a:path w="5680709" h="7023100">
                  <a:moveTo>
                    <a:pt x="4706917" y="6845300"/>
                  </a:moveTo>
                  <a:lnTo>
                    <a:pt x="2340909" y="6845300"/>
                  </a:lnTo>
                  <a:lnTo>
                    <a:pt x="2242971" y="6781800"/>
                  </a:lnTo>
                  <a:lnTo>
                    <a:pt x="2194295" y="6781800"/>
                  </a:lnTo>
                  <a:lnTo>
                    <a:pt x="2097631" y="6718300"/>
                  </a:lnTo>
                  <a:lnTo>
                    <a:pt x="4988974" y="6718300"/>
                  </a:lnTo>
                  <a:lnTo>
                    <a:pt x="4942125" y="6756400"/>
                  </a:lnTo>
                  <a:lnTo>
                    <a:pt x="4852560" y="6781800"/>
                  </a:lnTo>
                  <a:lnTo>
                    <a:pt x="4805494" y="6807200"/>
                  </a:lnTo>
                  <a:lnTo>
                    <a:pt x="4756938" y="6807200"/>
                  </a:lnTo>
                  <a:lnTo>
                    <a:pt x="4706917" y="6845300"/>
                  </a:lnTo>
                  <a:close/>
                </a:path>
                <a:path w="5680709" h="7023100">
                  <a:moveTo>
                    <a:pt x="4602580" y="6870700"/>
                  </a:moveTo>
                  <a:lnTo>
                    <a:pt x="2439490" y="6870700"/>
                  </a:lnTo>
                  <a:lnTo>
                    <a:pt x="2390130" y="6845300"/>
                  </a:lnTo>
                  <a:lnTo>
                    <a:pt x="4655456" y="6845300"/>
                  </a:lnTo>
                  <a:lnTo>
                    <a:pt x="4602580" y="6870700"/>
                  </a:lnTo>
                  <a:close/>
                </a:path>
                <a:path w="5680709" h="7023100">
                  <a:moveTo>
                    <a:pt x="4492683" y="6896100"/>
                  </a:moveTo>
                  <a:lnTo>
                    <a:pt x="2538550" y="6896100"/>
                  </a:lnTo>
                  <a:lnTo>
                    <a:pt x="2488971" y="6870700"/>
                  </a:lnTo>
                  <a:lnTo>
                    <a:pt x="4548314" y="6870700"/>
                  </a:lnTo>
                  <a:lnTo>
                    <a:pt x="4492683" y="6896100"/>
                  </a:lnTo>
                  <a:close/>
                </a:path>
                <a:path w="5680709" h="7023100">
                  <a:moveTo>
                    <a:pt x="4348583" y="6934200"/>
                  </a:moveTo>
                  <a:lnTo>
                    <a:pt x="2687674" y="6934200"/>
                  </a:lnTo>
                  <a:lnTo>
                    <a:pt x="2637922" y="6896100"/>
                  </a:lnTo>
                  <a:lnTo>
                    <a:pt x="4397386" y="6896100"/>
                  </a:lnTo>
                  <a:lnTo>
                    <a:pt x="4348583" y="6934200"/>
                  </a:lnTo>
                  <a:close/>
                </a:path>
                <a:path w="5680709" h="7023100">
                  <a:moveTo>
                    <a:pt x="4248595" y="6959600"/>
                  </a:moveTo>
                  <a:lnTo>
                    <a:pt x="2787208" y="6959600"/>
                  </a:lnTo>
                  <a:lnTo>
                    <a:pt x="2737443" y="6934200"/>
                  </a:lnTo>
                  <a:lnTo>
                    <a:pt x="4298990" y="6934200"/>
                  </a:lnTo>
                  <a:lnTo>
                    <a:pt x="4248595" y="6959600"/>
                  </a:lnTo>
                  <a:close/>
                </a:path>
                <a:path w="5680709" h="7023100">
                  <a:moveTo>
                    <a:pt x="4038721" y="6997700"/>
                  </a:moveTo>
                  <a:lnTo>
                    <a:pt x="2985813" y="6997700"/>
                  </a:lnTo>
                  <a:lnTo>
                    <a:pt x="2936271" y="6959600"/>
                  </a:lnTo>
                  <a:lnTo>
                    <a:pt x="4092461" y="6959600"/>
                  </a:lnTo>
                  <a:lnTo>
                    <a:pt x="4038721" y="6997700"/>
                  </a:lnTo>
                  <a:close/>
                </a:path>
                <a:path w="5680709" h="7023100">
                  <a:moveTo>
                    <a:pt x="3784724" y="7023100"/>
                  </a:moveTo>
                  <a:lnTo>
                    <a:pt x="3231503" y="7023100"/>
                  </a:lnTo>
                  <a:lnTo>
                    <a:pt x="3182703" y="6997700"/>
                  </a:lnTo>
                  <a:lnTo>
                    <a:pt x="3833103" y="6997700"/>
                  </a:lnTo>
                  <a:lnTo>
                    <a:pt x="3784724" y="7023100"/>
                  </a:lnTo>
                  <a:close/>
                </a:path>
              </a:pathLst>
            </a:custGeom>
            <a:solidFill>
              <a:srgbClr val="01378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24784" y="7896356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79">
                  <a:moveTo>
                    <a:pt x="0" y="297005"/>
                  </a:moveTo>
                  <a:lnTo>
                    <a:pt x="0" y="0"/>
                  </a:lnTo>
                  <a:lnTo>
                    <a:pt x="208991" y="0"/>
                  </a:lnTo>
                  <a:lnTo>
                    <a:pt x="203712" y="76510"/>
                  </a:lnTo>
                  <a:lnTo>
                    <a:pt x="188810" y="140922"/>
                  </a:lnTo>
                  <a:lnTo>
                    <a:pt x="158353" y="195019"/>
                  </a:lnTo>
                  <a:lnTo>
                    <a:pt x="111065" y="234578"/>
                  </a:lnTo>
                  <a:lnTo>
                    <a:pt x="59136" y="267011"/>
                  </a:lnTo>
                  <a:lnTo>
                    <a:pt x="17227" y="288945"/>
                  </a:lnTo>
                  <a:lnTo>
                    <a:pt x="0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6888" y="7907560"/>
              <a:ext cx="556840" cy="54072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424806" y="8427228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79">
                  <a:moveTo>
                    <a:pt x="208991" y="297005"/>
                  </a:moveTo>
                  <a:lnTo>
                    <a:pt x="0" y="297005"/>
                  </a:lnTo>
                  <a:lnTo>
                    <a:pt x="397" y="274408"/>
                  </a:lnTo>
                  <a:lnTo>
                    <a:pt x="5279" y="220495"/>
                  </a:lnTo>
                  <a:lnTo>
                    <a:pt x="20181" y="156082"/>
                  </a:lnTo>
                  <a:lnTo>
                    <a:pt x="50638" y="101986"/>
                  </a:lnTo>
                  <a:lnTo>
                    <a:pt x="97926" y="62436"/>
                  </a:lnTo>
                  <a:lnTo>
                    <a:pt x="149855" y="30002"/>
                  </a:lnTo>
                  <a:lnTo>
                    <a:pt x="191764" y="8063"/>
                  </a:lnTo>
                  <a:lnTo>
                    <a:pt x="208991" y="0"/>
                  </a:lnTo>
                  <a:lnTo>
                    <a:pt x="208991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4829" y="8172307"/>
              <a:ext cx="556864" cy="54072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944085"/>
            <a:ext cx="3137535" cy="168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900" spc="-2315" dirty="0">
                <a:latin typeface="Trebuchet MS"/>
                <a:cs typeface="Trebuchet MS"/>
              </a:rPr>
              <a:t>Problem</a:t>
            </a:r>
            <a:endParaRPr sz="10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3077560"/>
            <a:ext cx="9823450" cy="4627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900" spc="-2195" dirty="0">
                <a:latin typeface="Trebuchet MS"/>
                <a:cs typeface="Trebuchet MS"/>
              </a:rPr>
              <a:t>statement</a:t>
            </a:r>
            <a:endParaRPr sz="109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2445"/>
              </a:spcBef>
            </a:pPr>
            <a:r>
              <a:rPr sz="2500" spc="100" dirty="0">
                <a:latin typeface="Trebuchet MS"/>
                <a:cs typeface="Trebuchet MS"/>
              </a:rPr>
              <a:t>Health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55" dirty="0">
                <a:latin typeface="Trebuchet MS"/>
                <a:cs typeface="Trebuchet MS"/>
              </a:rPr>
              <a:t>in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the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14" dirty="0">
                <a:latin typeface="Trebuchet MS"/>
                <a:cs typeface="Trebuchet MS"/>
              </a:rPr>
              <a:t>hospital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environment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85" dirty="0">
                <a:latin typeface="Trebuchet MS"/>
                <a:cs typeface="Trebuchet MS"/>
              </a:rPr>
              <a:t>means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providing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care, </a:t>
            </a:r>
            <a:r>
              <a:rPr sz="2500" spc="50" dirty="0">
                <a:latin typeface="Trebuchet MS"/>
                <a:cs typeface="Trebuchet MS"/>
              </a:rPr>
              <a:t>treatment,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spc="180" dirty="0">
                <a:latin typeface="Trebuchet MS"/>
                <a:cs typeface="Trebuchet MS"/>
              </a:rPr>
              <a:t>support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to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spc="160" dirty="0">
                <a:latin typeface="Trebuchet MS"/>
                <a:cs typeface="Trebuchet MS"/>
              </a:rPr>
              <a:t>people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240" dirty="0">
                <a:latin typeface="Trebuchet MS"/>
                <a:cs typeface="Trebuchet MS"/>
              </a:rPr>
              <a:t>who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spc="75" dirty="0">
                <a:latin typeface="Trebuchet MS"/>
                <a:cs typeface="Trebuchet MS"/>
              </a:rPr>
              <a:t>are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sick,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injured,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or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spc="30" dirty="0">
                <a:latin typeface="Trebuchet MS"/>
                <a:cs typeface="Trebuchet MS"/>
              </a:rPr>
              <a:t>in </a:t>
            </a:r>
            <a:r>
              <a:rPr sz="2500" spc="170" dirty="0">
                <a:latin typeface="Trebuchet MS"/>
                <a:cs typeface="Trebuchet MS"/>
              </a:rPr>
              <a:t>need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of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14" dirty="0">
                <a:latin typeface="Trebuchet MS"/>
                <a:cs typeface="Trebuchet MS"/>
              </a:rPr>
              <a:t>medical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help.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35" dirty="0">
                <a:latin typeface="Trebuchet MS"/>
                <a:cs typeface="Trebuchet MS"/>
              </a:rPr>
              <a:t>Hospitals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75" dirty="0">
                <a:latin typeface="Trebuchet MS"/>
                <a:cs typeface="Trebuchet MS"/>
              </a:rPr>
              <a:t>are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10" dirty="0">
                <a:latin typeface="Trebuchet MS"/>
                <a:cs typeface="Trebuchet MS"/>
              </a:rPr>
              <a:t>special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places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10" dirty="0">
                <a:latin typeface="Trebuchet MS"/>
                <a:cs typeface="Trebuchet MS"/>
              </a:rPr>
              <a:t>where </a:t>
            </a:r>
            <a:r>
              <a:rPr sz="2500" spc="85" dirty="0">
                <a:latin typeface="Trebuchet MS"/>
                <a:cs typeface="Trebuchet MS"/>
              </a:rPr>
              <a:t>health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professionals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spc="170" dirty="0">
                <a:latin typeface="Trebuchet MS"/>
                <a:cs typeface="Trebuchet MS"/>
              </a:rPr>
              <a:t>work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40" dirty="0">
                <a:latin typeface="Trebuchet MS"/>
                <a:cs typeface="Trebuchet MS"/>
              </a:rPr>
              <a:t>together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to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spc="120" dirty="0">
                <a:latin typeface="Trebuchet MS"/>
                <a:cs typeface="Trebuchet MS"/>
              </a:rPr>
              <a:t>help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patients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feel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spc="80" dirty="0">
                <a:latin typeface="Trebuchet MS"/>
                <a:cs typeface="Trebuchet MS"/>
              </a:rPr>
              <a:t>better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recover.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40" dirty="0">
                <a:latin typeface="Trebuchet MS"/>
                <a:cs typeface="Trebuchet MS"/>
              </a:rPr>
              <a:t>They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20" dirty="0">
                <a:latin typeface="Trebuchet MS"/>
                <a:cs typeface="Trebuchet MS"/>
              </a:rPr>
              <a:t>play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50" dirty="0">
                <a:latin typeface="Trebuchet MS"/>
                <a:cs typeface="Trebuchet MS"/>
              </a:rPr>
              <a:t>an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25" dirty="0">
                <a:latin typeface="Trebuchet MS"/>
                <a:cs typeface="Trebuchet MS"/>
              </a:rPr>
              <a:t>important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70" dirty="0">
                <a:latin typeface="Trebuchet MS"/>
                <a:cs typeface="Trebuchet MS"/>
              </a:rPr>
              <a:t>role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55" dirty="0">
                <a:latin typeface="Trebuchet MS"/>
                <a:cs typeface="Trebuchet MS"/>
              </a:rPr>
              <a:t>in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60" dirty="0">
                <a:latin typeface="Trebuchet MS"/>
                <a:cs typeface="Trebuchet MS"/>
              </a:rPr>
              <a:t>keeping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75" dirty="0">
                <a:latin typeface="Trebuchet MS"/>
                <a:cs typeface="Trebuchet MS"/>
              </a:rPr>
              <a:t>the </a:t>
            </a:r>
            <a:r>
              <a:rPr sz="2500" spc="165" dirty="0">
                <a:latin typeface="Trebuchet MS"/>
                <a:cs typeface="Trebuchet MS"/>
              </a:rPr>
              <a:t>community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healthy.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530844"/>
              <a:ext cx="6576059" cy="8756650"/>
            </a:xfrm>
            <a:custGeom>
              <a:avLst/>
              <a:gdLst/>
              <a:ahLst/>
              <a:cxnLst/>
              <a:rect l="l" t="t" r="r" b="b"/>
              <a:pathLst>
                <a:path w="6576059" h="8756650">
                  <a:moveTo>
                    <a:pt x="37414" y="1719008"/>
                  </a:moveTo>
                  <a:lnTo>
                    <a:pt x="38" y="1789506"/>
                  </a:lnTo>
                  <a:lnTo>
                    <a:pt x="0" y="1884413"/>
                  </a:lnTo>
                  <a:lnTo>
                    <a:pt x="37414" y="1719008"/>
                  </a:lnTo>
                  <a:close/>
                </a:path>
                <a:path w="6576059" h="8756650">
                  <a:moveTo>
                    <a:pt x="6517297" y="8756167"/>
                  </a:moveTo>
                  <a:lnTo>
                    <a:pt x="6460947" y="8721141"/>
                  </a:lnTo>
                  <a:lnTo>
                    <a:pt x="6339395" y="8648116"/>
                  </a:lnTo>
                  <a:lnTo>
                    <a:pt x="6215748" y="8576932"/>
                  </a:lnTo>
                  <a:lnTo>
                    <a:pt x="6082538" y="8503361"/>
                  </a:lnTo>
                  <a:lnTo>
                    <a:pt x="6043244" y="8482241"/>
                  </a:lnTo>
                  <a:lnTo>
                    <a:pt x="6005322" y="8462112"/>
                  </a:lnTo>
                  <a:lnTo>
                    <a:pt x="5833415" y="8373427"/>
                  </a:lnTo>
                  <a:lnTo>
                    <a:pt x="5658701" y="8287321"/>
                  </a:lnTo>
                  <a:lnTo>
                    <a:pt x="5436794" y="8182978"/>
                  </a:lnTo>
                  <a:lnTo>
                    <a:pt x="5166157" y="8061960"/>
                  </a:lnTo>
                  <a:lnTo>
                    <a:pt x="4753483" y="7887411"/>
                  </a:lnTo>
                  <a:lnTo>
                    <a:pt x="3133521" y="7242149"/>
                  </a:lnTo>
                  <a:lnTo>
                    <a:pt x="2774200" y="7091413"/>
                  </a:lnTo>
                  <a:lnTo>
                    <a:pt x="2510675" y="6975107"/>
                  </a:lnTo>
                  <a:lnTo>
                    <a:pt x="2295829" y="6875424"/>
                  </a:lnTo>
                  <a:lnTo>
                    <a:pt x="2127491" y="6793535"/>
                  </a:lnTo>
                  <a:lnTo>
                    <a:pt x="2003501" y="6730733"/>
                  </a:lnTo>
                  <a:lnTo>
                    <a:pt x="1841449" y="6644945"/>
                  </a:lnTo>
                  <a:lnTo>
                    <a:pt x="1722539" y="6578955"/>
                  </a:lnTo>
                  <a:lnTo>
                    <a:pt x="1605000" y="6510833"/>
                  </a:lnTo>
                  <a:lnTo>
                    <a:pt x="1529715" y="6465506"/>
                  </a:lnTo>
                  <a:lnTo>
                    <a:pt x="1454581" y="6418847"/>
                  </a:lnTo>
                  <a:lnTo>
                    <a:pt x="1380642" y="6371399"/>
                  </a:lnTo>
                  <a:lnTo>
                    <a:pt x="1307934" y="6323139"/>
                  </a:lnTo>
                  <a:lnTo>
                    <a:pt x="1236510" y="6274041"/>
                  </a:lnTo>
                  <a:lnTo>
                    <a:pt x="1166393" y="6224079"/>
                  </a:lnTo>
                  <a:lnTo>
                    <a:pt x="1097635" y="6173216"/>
                  </a:lnTo>
                  <a:lnTo>
                    <a:pt x="103873" y="4853025"/>
                  </a:lnTo>
                  <a:lnTo>
                    <a:pt x="0" y="4295673"/>
                  </a:lnTo>
                  <a:lnTo>
                    <a:pt x="0" y="7881099"/>
                  </a:lnTo>
                  <a:lnTo>
                    <a:pt x="121958" y="7923276"/>
                  </a:lnTo>
                  <a:lnTo>
                    <a:pt x="245618" y="7963509"/>
                  </a:lnTo>
                  <a:lnTo>
                    <a:pt x="370179" y="8001660"/>
                  </a:lnTo>
                  <a:lnTo>
                    <a:pt x="495706" y="8037893"/>
                  </a:lnTo>
                  <a:lnTo>
                    <a:pt x="622211" y="8072374"/>
                  </a:lnTo>
                  <a:lnTo>
                    <a:pt x="792505" y="8115909"/>
                  </a:lnTo>
                  <a:lnTo>
                    <a:pt x="964717" y="8156994"/>
                  </a:lnTo>
                  <a:lnTo>
                    <a:pt x="1182852" y="8205533"/>
                  </a:lnTo>
                  <a:lnTo>
                    <a:pt x="1493901" y="8269541"/>
                  </a:lnTo>
                  <a:lnTo>
                    <a:pt x="2666060" y="8490648"/>
                  </a:lnTo>
                  <a:lnTo>
                    <a:pt x="3216351" y="8601431"/>
                  </a:lnTo>
                  <a:lnTo>
                    <a:pt x="3578885" y="8681695"/>
                  </a:lnTo>
                  <a:lnTo>
                    <a:pt x="3888562" y="8756167"/>
                  </a:lnTo>
                  <a:lnTo>
                    <a:pt x="5817108" y="8756167"/>
                  </a:lnTo>
                  <a:lnTo>
                    <a:pt x="6517297" y="8756167"/>
                  </a:lnTo>
                  <a:close/>
                </a:path>
                <a:path w="6576059" h="8756650">
                  <a:moveTo>
                    <a:pt x="6575603" y="2005088"/>
                  </a:moveTo>
                  <a:lnTo>
                    <a:pt x="6534277" y="1904174"/>
                  </a:lnTo>
                  <a:lnTo>
                    <a:pt x="6489268" y="1804835"/>
                  </a:lnTo>
                  <a:lnTo>
                    <a:pt x="6440640" y="1707222"/>
                  </a:lnTo>
                  <a:lnTo>
                    <a:pt x="6388443" y="1611477"/>
                  </a:lnTo>
                  <a:lnTo>
                    <a:pt x="6332766" y="1517713"/>
                  </a:lnTo>
                  <a:lnTo>
                    <a:pt x="6273660" y="1426057"/>
                  </a:lnTo>
                  <a:lnTo>
                    <a:pt x="6211240" y="1336649"/>
                  </a:lnTo>
                  <a:lnTo>
                    <a:pt x="6145555" y="1249591"/>
                  </a:lnTo>
                  <a:lnTo>
                    <a:pt x="6076721" y="1165009"/>
                  </a:lnTo>
                  <a:lnTo>
                    <a:pt x="6004814" y="1083017"/>
                  </a:lnTo>
                  <a:lnTo>
                    <a:pt x="5929947" y="1003731"/>
                  </a:lnTo>
                  <a:lnTo>
                    <a:pt x="5852198" y="927252"/>
                  </a:lnTo>
                  <a:lnTo>
                    <a:pt x="5771705" y="853694"/>
                  </a:lnTo>
                  <a:lnTo>
                    <a:pt x="5688546" y="783132"/>
                  </a:lnTo>
                  <a:lnTo>
                    <a:pt x="5602846" y="715683"/>
                  </a:lnTo>
                  <a:lnTo>
                    <a:pt x="5514733" y="651446"/>
                  </a:lnTo>
                  <a:lnTo>
                    <a:pt x="5424309" y="590486"/>
                  </a:lnTo>
                  <a:lnTo>
                    <a:pt x="5331701" y="532892"/>
                  </a:lnTo>
                  <a:lnTo>
                    <a:pt x="5237035" y="478751"/>
                  </a:lnTo>
                  <a:lnTo>
                    <a:pt x="5140439" y="428142"/>
                  </a:lnTo>
                  <a:lnTo>
                    <a:pt x="5042052" y="381101"/>
                  </a:lnTo>
                  <a:lnTo>
                    <a:pt x="4942002" y="337731"/>
                  </a:lnTo>
                  <a:lnTo>
                    <a:pt x="4840414" y="298056"/>
                  </a:lnTo>
                  <a:lnTo>
                    <a:pt x="4737443" y="262166"/>
                  </a:lnTo>
                  <a:lnTo>
                    <a:pt x="4633214" y="230073"/>
                  </a:lnTo>
                  <a:lnTo>
                    <a:pt x="4527880" y="201841"/>
                  </a:lnTo>
                  <a:lnTo>
                    <a:pt x="4421568" y="177507"/>
                  </a:lnTo>
                  <a:lnTo>
                    <a:pt x="4314444" y="157111"/>
                  </a:lnTo>
                  <a:lnTo>
                    <a:pt x="4206646" y="140665"/>
                  </a:lnTo>
                  <a:lnTo>
                    <a:pt x="4098302" y="128193"/>
                  </a:lnTo>
                  <a:lnTo>
                    <a:pt x="3989578" y="119722"/>
                  </a:lnTo>
                  <a:lnTo>
                    <a:pt x="3880624" y="115265"/>
                  </a:lnTo>
                  <a:lnTo>
                    <a:pt x="3771569" y="114808"/>
                  </a:lnTo>
                  <a:lnTo>
                    <a:pt x="3662578" y="118376"/>
                  </a:lnTo>
                  <a:lnTo>
                    <a:pt x="3553777" y="125945"/>
                  </a:lnTo>
                  <a:lnTo>
                    <a:pt x="3445345" y="137515"/>
                  </a:lnTo>
                  <a:lnTo>
                    <a:pt x="3337407" y="153073"/>
                  </a:lnTo>
                  <a:lnTo>
                    <a:pt x="3230118" y="172580"/>
                  </a:lnTo>
                  <a:lnTo>
                    <a:pt x="3123615" y="196037"/>
                  </a:lnTo>
                  <a:lnTo>
                    <a:pt x="3018053" y="223393"/>
                  </a:lnTo>
                  <a:lnTo>
                    <a:pt x="2913570" y="254622"/>
                  </a:lnTo>
                  <a:lnTo>
                    <a:pt x="2810294" y="289661"/>
                  </a:lnTo>
                  <a:lnTo>
                    <a:pt x="2652738" y="348208"/>
                  </a:lnTo>
                  <a:lnTo>
                    <a:pt x="2562263" y="378383"/>
                  </a:lnTo>
                  <a:lnTo>
                    <a:pt x="2470874" y="405625"/>
                  </a:lnTo>
                  <a:lnTo>
                    <a:pt x="2378646" y="429920"/>
                  </a:lnTo>
                  <a:lnTo>
                    <a:pt x="2285682" y="451231"/>
                  </a:lnTo>
                  <a:lnTo>
                    <a:pt x="2192083" y="469531"/>
                  </a:lnTo>
                  <a:lnTo>
                    <a:pt x="2097938" y="484822"/>
                  </a:lnTo>
                  <a:lnTo>
                    <a:pt x="2003361" y="497065"/>
                  </a:lnTo>
                  <a:lnTo>
                    <a:pt x="1908429" y="506260"/>
                  </a:lnTo>
                  <a:lnTo>
                    <a:pt x="1813255" y="512394"/>
                  </a:lnTo>
                  <a:lnTo>
                    <a:pt x="1717929" y="515467"/>
                  </a:lnTo>
                  <a:lnTo>
                    <a:pt x="1622552" y="515467"/>
                  </a:lnTo>
                  <a:lnTo>
                    <a:pt x="1527225" y="512394"/>
                  </a:lnTo>
                  <a:lnTo>
                    <a:pt x="1432052" y="506260"/>
                  </a:lnTo>
                  <a:lnTo>
                    <a:pt x="1337132" y="497052"/>
                  </a:lnTo>
                  <a:lnTo>
                    <a:pt x="1242542" y="484809"/>
                  </a:lnTo>
                  <a:lnTo>
                    <a:pt x="1148397" y="469519"/>
                  </a:lnTo>
                  <a:lnTo>
                    <a:pt x="1054798" y="451205"/>
                  </a:lnTo>
                  <a:lnTo>
                    <a:pt x="961847" y="429895"/>
                  </a:lnTo>
                  <a:lnTo>
                    <a:pt x="869619" y="405599"/>
                  </a:lnTo>
                  <a:lnTo>
                    <a:pt x="778217" y="378345"/>
                  </a:lnTo>
                  <a:lnTo>
                    <a:pt x="687743" y="348170"/>
                  </a:lnTo>
                  <a:lnTo>
                    <a:pt x="598297" y="315087"/>
                  </a:lnTo>
                  <a:lnTo>
                    <a:pt x="509955" y="279158"/>
                  </a:lnTo>
                  <a:lnTo>
                    <a:pt x="422808" y="240385"/>
                  </a:lnTo>
                  <a:lnTo>
                    <a:pt x="336956" y="198843"/>
                  </a:lnTo>
                  <a:lnTo>
                    <a:pt x="252501" y="154546"/>
                  </a:lnTo>
                  <a:lnTo>
                    <a:pt x="169506" y="107569"/>
                  </a:lnTo>
                  <a:lnTo>
                    <a:pt x="88061" y="57924"/>
                  </a:lnTo>
                  <a:lnTo>
                    <a:pt x="0" y="0"/>
                  </a:lnTo>
                  <a:lnTo>
                    <a:pt x="0" y="401116"/>
                  </a:lnTo>
                  <a:lnTo>
                    <a:pt x="66281" y="437210"/>
                  </a:lnTo>
                  <a:lnTo>
                    <a:pt x="160350" y="484593"/>
                  </a:lnTo>
                  <a:lnTo>
                    <a:pt x="256070" y="528612"/>
                  </a:lnTo>
                  <a:lnTo>
                    <a:pt x="353263" y="569188"/>
                  </a:lnTo>
                  <a:lnTo>
                    <a:pt x="451866" y="606298"/>
                  </a:lnTo>
                  <a:lnTo>
                    <a:pt x="551700" y="639876"/>
                  </a:lnTo>
                  <a:lnTo>
                    <a:pt x="652703" y="669886"/>
                  </a:lnTo>
                  <a:lnTo>
                    <a:pt x="754659" y="696290"/>
                  </a:lnTo>
                  <a:lnTo>
                    <a:pt x="857542" y="719061"/>
                  </a:lnTo>
                  <a:lnTo>
                    <a:pt x="961123" y="738149"/>
                  </a:lnTo>
                  <a:lnTo>
                    <a:pt x="1065352" y="753554"/>
                  </a:lnTo>
                  <a:lnTo>
                    <a:pt x="1170025" y="765238"/>
                  </a:lnTo>
                  <a:lnTo>
                    <a:pt x="1275080" y="773201"/>
                  </a:lnTo>
                  <a:lnTo>
                    <a:pt x="1380324" y="777417"/>
                  </a:lnTo>
                  <a:lnTo>
                    <a:pt x="1485684" y="777900"/>
                  </a:lnTo>
                  <a:lnTo>
                    <a:pt x="1590967" y="774636"/>
                  </a:lnTo>
                  <a:lnTo>
                    <a:pt x="1696085" y="767626"/>
                  </a:lnTo>
                  <a:lnTo>
                    <a:pt x="1800872" y="756894"/>
                  </a:lnTo>
                  <a:lnTo>
                    <a:pt x="1905228" y="742442"/>
                  </a:lnTo>
                  <a:lnTo>
                    <a:pt x="2008987" y="724293"/>
                  </a:lnTo>
                  <a:lnTo>
                    <a:pt x="2112060" y="702462"/>
                  </a:lnTo>
                  <a:lnTo>
                    <a:pt x="2214257" y="676998"/>
                  </a:lnTo>
                  <a:lnTo>
                    <a:pt x="2315527" y="647903"/>
                  </a:lnTo>
                  <a:lnTo>
                    <a:pt x="2415654" y="615238"/>
                  </a:lnTo>
                  <a:lnTo>
                    <a:pt x="2514600" y="579018"/>
                  </a:lnTo>
                  <a:lnTo>
                    <a:pt x="2612161" y="539330"/>
                  </a:lnTo>
                  <a:lnTo>
                    <a:pt x="2747556" y="480580"/>
                  </a:lnTo>
                  <a:lnTo>
                    <a:pt x="2835808" y="445820"/>
                  </a:lnTo>
                  <a:lnTo>
                    <a:pt x="2925140" y="413918"/>
                  </a:lnTo>
                  <a:lnTo>
                    <a:pt x="3015538" y="384873"/>
                  </a:lnTo>
                  <a:lnTo>
                    <a:pt x="3106737" y="358775"/>
                  </a:lnTo>
                  <a:lnTo>
                    <a:pt x="3198711" y="335635"/>
                  </a:lnTo>
                  <a:lnTo>
                    <a:pt x="3291459" y="315442"/>
                  </a:lnTo>
                  <a:lnTo>
                    <a:pt x="3384791" y="298234"/>
                  </a:lnTo>
                  <a:lnTo>
                    <a:pt x="3478568" y="284048"/>
                  </a:lnTo>
                  <a:lnTo>
                    <a:pt x="3572776" y="272897"/>
                  </a:lnTo>
                  <a:lnTo>
                    <a:pt x="3667366" y="264756"/>
                  </a:lnTo>
                  <a:lnTo>
                    <a:pt x="3762095" y="259676"/>
                  </a:lnTo>
                  <a:lnTo>
                    <a:pt x="3856913" y="257632"/>
                  </a:lnTo>
                  <a:lnTo>
                    <a:pt x="3951821" y="258648"/>
                  </a:lnTo>
                  <a:lnTo>
                    <a:pt x="4059199" y="263410"/>
                  </a:lnTo>
                  <a:lnTo>
                    <a:pt x="4166044" y="271995"/>
                  </a:lnTo>
                  <a:lnTo>
                    <a:pt x="4267568" y="283895"/>
                  </a:lnTo>
                  <a:lnTo>
                    <a:pt x="4368546" y="299300"/>
                  </a:lnTo>
                  <a:lnTo>
                    <a:pt x="4468939" y="318236"/>
                  </a:lnTo>
                  <a:lnTo>
                    <a:pt x="4587062" y="344500"/>
                  </a:lnTo>
                  <a:lnTo>
                    <a:pt x="4654296" y="363994"/>
                  </a:lnTo>
                  <a:lnTo>
                    <a:pt x="4791888" y="403948"/>
                  </a:lnTo>
                  <a:lnTo>
                    <a:pt x="4892484" y="438899"/>
                  </a:lnTo>
                  <a:lnTo>
                    <a:pt x="4972291" y="469557"/>
                  </a:lnTo>
                  <a:lnTo>
                    <a:pt x="5064341" y="507949"/>
                  </a:lnTo>
                  <a:lnTo>
                    <a:pt x="5154981" y="549516"/>
                  </a:lnTo>
                  <a:lnTo>
                    <a:pt x="5247729" y="595528"/>
                  </a:lnTo>
                  <a:lnTo>
                    <a:pt x="5375160" y="666305"/>
                  </a:lnTo>
                  <a:lnTo>
                    <a:pt x="5465813" y="721118"/>
                  </a:lnTo>
                  <a:lnTo>
                    <a:pt x="5613997" y="821169"/>
                  </a:lnTo>
                  <a:lnTo>
                    <a:pt x="5699023" y="884986"/>
                  </a:lnTo>
                  <a:lnTo>
                    <a:pt x="5792165" y="960755"/>
                  </a:lnTo>
                  <a:lnTo>
                    <a:pt x="5850814" y="1012075"/>
                  </a:lnTo>
                  <a:lnTo>
                    <a:pt x="5923394" y="1079334"/>
                  </a:lnTo>
                  <a:lnTo>
                    <a:pt x="5993511" y="1148816"/>
                  </a:lnTo>
                  <a:lnTo>
                    <a:pt x="6061189" y="1220520"/>
                  </a:lnTo>
                  <a:lnTo>
                    <a:pt x="6126416" y="1294472"/>
                  </a:lnTo>
                  <a:lnTo>
                    <a:pt x="6189205" y="1370660"/>
                  </a:lnTo>
                  <a:lnTo>
                    <a:pt x="6249543" y="1449070"/>
                  </a:lnTo>
                  <a:lnTo>
                    <a:pt x="6316878" y="1543812"/>
                  </a:lnTo>
                  <a:lnTo>
                    <a:pt x="6353848" y="1599018"/>
                  </a:lnTo>
                  <a:lnTo>
                    <a:pt x="6422936" y="1710575"/>
                  </a:lnTo>
                  <a:lnTo>
                    <a:pt x="6463271" y="1781060"/>
                  </a:lnTo>
                  <a:lnTo>
                    <a:pt x="6510210" y="1869071"/>
                  </a:lnTo>
                  <a:lnTo>
                    <a:pt x="6554533" y="1959254"/>
                  </a:lnTo>
                  <a:lnTo>
                    <a:pt x="6575603" y="200508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306946"/>
              <a:ext cx="5616575" cy="1980564"/>
            </a:xfrm>
            <a:custGeom>
              <a:avLst/>
              <a:gdLst/>
              <a:ahLst/>
              <a:cxnLst/>
              <a:rect l="l" t="t" r="r" b="b"/>
              <a:pathLst>
                <a:path w="5616575" h="1980565">
                  <a:moveTo>
                    <a:pt x="3326535" y="1848691"/>
                  </a:moveTo>
                  <a:lnTo>
                    <a:pt x="662404" y="434093"/>
                  </a:lnTo>
                  <a:lnTo>
                    <a:pt x="730887" y="470228"/>
                  </a:lnTo>
                  <a:lnTo>
                    <a:pt x="800963" y="505837"/>
                  </a:lnTo>
                  <a:lnTo>
                    <a:pt x="872650" y="540901"/>
                  </a:lnTo>
                  <a:lnTo>
                    <a:pt x="945966" y="575401"/>
                  </a:lnTo>
                  <a:lnTo>
                    <a:pt x="1020930" y="609318"/>
                  </a:lnTo>
                  <a:lnTo>
                    <a:pt x="1097559" y="642634"/>
                  </a:lnTo>
                  <a:lnTo>
                    <a:pt x="1239557" y="701246"/>
                  </a:lnTo>
                  <a:lnTo>
                    <a:pt x="1490876" y="800381"/>
                  </a:lnTo>
                  <a:lnTo>
                    <a:pt x="1736798" y="892614"/>
                  </a:lnTo>
                  <a:lnTo>
                    <a:pt x="1977423" y="978408"/>
                  </a:lnTo>
                  <a:lnTo>
                    <a:pt x="2270907" y="1077300"/>
                  </a:lnTo>
                  <a:lnTo>
                    <a:pt x="2556467" y="1167755"/>
                  </a:lnTo>
                  <a:lnTo>
                    <a:pt x="2834298" y="1250676"/>
                  </a:lnTo>
                  <a:lnTo>
                    <a:pt x="3157770" y="1341508"/>
                  </a:lnTo>
                  <a:lnTo>
                    <a:pt x="3572775" y="1450459"/>
                  </a:lnTo>
                  <a:lnTo>
                    <a:pt x="4713709" y="1729072"/>
                  </a:lnTo>
                  <a:lnTo>
                    <a:pt x="5104485" y="1829552"/>
                  </a:lnTo>
                  <a:lnTo>
                    <a:pt x="5313540" y="1887633"/>
                  </a:lnTo>
                  <a:lnTo>
                    <a:pt x="5476815" y="1936040"/>
                  </a:lnTo>
                  <a:lnTo>
                    <a:pt x="5616313" y="1980053"/>
                  </a:lnTo>
                  <a:lnTo>
                    <a:pt x="3889166" y="1980053"/>
                  </a:lnTo>
                  <a:lnTo>
                    <a:pt x="3578956" y="1905355"/>
                  </a:lnTo>
                  <a:lnTo>
                    <a:pt x="3326535" y="1848691"/>
                  </a:lnTo>
                  <a:close/>
                </a:path>
                <a:path w="5616575" h="1980565">
                  <a:moveTo>
                    <a:pt x="0" y="1104639"/>
                  </a:moveTo>
                  <a:lnTo>
                    <a:pt x="0" y="0"/>
                  </a:lnTo>
                  <a:lnTo>
                    <a:pt x="9029" y="7285"/>
                  </a:lnTo>
                  <a:lnTo>
                    <a:pt x="61189" y="47962"/>
                  </a:lnTo>
                  <a:lnTo>
                    <a:pt x="114741" y="88320"/>
                  </a:lnTo>
                  <a:lnTo>
                    <a:pt x="169705" y="128341"/>
                  </a:lnTo>
                  <a:lnTo>
                    <a:pt x="226099" y="168005"/>
                  </a:lnTo>
                  <a:lnTo>
                    <a:pt x="283940" y="207294"/>
                  </a:lnTo>
                  <a:lnTo>
                    <a:pt x="343247" y="246189"/>
                  </a:lnTo>
                  <a:lnTo>
                    <a:pt x="404038" y="284671"/>
                  </a:lnTo>
                  <a:lnTo>
                    <a:pt x="466331" y="322722"/>
                  </a:lnTo>
                  <a:lnTo>
                    <a:pt x="530144" y="360321"/>
                  </a:lnTo>
                  <a:lnTo>
                    <a:pt x="595495" y="397451"/>
                  </a:lnTo>
                  <a:lnTo>
                    <a:pt x="662404" y="434093"/>
                  </a:lnTo>
                  <a:lnTo>
                    <a:pt x="3326535" y="1848691"/>
                  </a:lnTo>
                  <a:lnTo>
                    <a:pt x="2863644" y="1752657"/>
                  </a:lnTo>
                  <a:lnTo>
                    <a:pt x="1449189" y="1484033"/>
                  </a:lnTo>
                  <a:lnTo>
                    <a:pt x="1139106" y="1419480"/>
                  </a:lnTo>
                  <a:lnTo>
                    <a:pt x="921618" y="1370386"/>
                  </a:lnTo>
                  <a:lnTo>
                    <a:pt x="749885" y="1328737"/>
                  </a:lnTo>
                  <a:lnTo>
                    <a:pt x="580055" y="1284557"/>
                  </a:lnTo>
                  <a:lnTo>
                    <a:pt x="453876" y="1249527"/>
                  </a:lnTo>
                  <a:lnTo>
                    <a:pt x="328673" y="1212691"/>
                  </a:lnTo>
                  <a:lnTo>
                    <a:pt x="204408" y="1173884"/>
                  </a:lnTo>
                  <a:lnTo>
                    <a:pt x="81040" y="1132943"/>
                  </a:lnTo>
                  <a:lnTo>
                    <a:pt x="0" y="1104639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49847"/>
              <a:ext cx="6520815" cy="7036434"/>
            </a:xfrm>
            <a:custGeom>
              <a:avLst/>
              <a:gdLst/>
              <a:ahLst/>
              <a:cxnLst/>
              <a:rect l="l" t="t" r="r" b="b"/>
              <a:pathLst>
                <a:path w="6520815" h="7036434">
                  <a:moveTo>
                    <a:pt x="0" y="165410"/>
                  </a:moveTo>
                  <a:lnTo>
                    <a:pt x="0" y="70474"/>
                  </a:lnTo>
                  <a:lnTo>
                    <a:pt x="37420" y="0"/>
                  </a:lnTo>
                  <a:lnTo>
                    <a:pt x="0" y="165410"/>
                  </a:lnTo>
                  <a:close/>
                </a:path>
                <a:path w="6520815" h="7036434">
                  <a:moveTo>
                    <a:pt x="2884758" y="5675759"/>
                  </a:moveTo>
                  <a:lnTo>
                    <a:pt x="944544" y="4645545"/>
                  </a:lnTo>
                  <a:lnTo>
                    <a:pt x="666844" y="4411816"/>
                  </a:lnTo>
                  <a:lnTo>
                    <a:pt x="629206" y="4363073"/>
                  </a:lnTo>
                  <a:lnTo>
                    <a:pt x="502892" y="4252865"/>
                  </a:lnTo>
                  <a:lnTo>
                    <a:pt x="468207" y="4205690"/>
                  </a:lnTo>
                  <a:lnTo>
                    <a:pt x="428287" y="4170113"/>
                  </a:lnTo>
                  <a:lnTo>
                    <a:pt x="395034" y="4123699"/>
                  </a:lnTo>
                  <a:lnTo>
                    <a:pt x="356532" y="4088875"/>
                  </a:lnTo>
                  <a:lnTo>
                    <a:pt x="324682" y="4043205"/>
                  </a:lnTo>
                  <a:lnTo>
                    <a:pt x="287568" y="4009119"/>
                  </a:lnTo>
                  <a:lnTo>
                    <a:pt x="227294" y="3919598"/>
                  </a:lnTo>
                  <a:lnTo>
                    <a:pt x="192208" y="3886588"/>
                  </a:lnTo>
                  <a:lnTo>
                    <a:pt x="135923" y="3799185"/>
                  </a:lnTo>
                  <a:lnTo>
                    <a:pt x="82226" y="3713156"/>
                  </a:lnTo>
                  <a:lnTo>
                    <a:pt x="31057" y="3628469"/>
                  </a:lnTo>
                  <a:lnTo>
                    <a:pt x="6403" y="3586620"/>
                  </a:lnTo>
                  <a:lnTo>
                    <a:pt x="4065" y="3585378"/>
                  </a:lnTo>
                  <a:lnTo>
                    <a:pt x="0" y="2576669"/>
                  </a:lnTo>
                  <a:lnTo>
                    <a:pt x="109381" y="3123644"/>
                  </a:lnTo>
                  <a:lnTo>
                    <a:pt x="1097876" y="4453755"/>
                  </a:lnTo>
                  <a:lnTo>
                    <a:pt x="1135147" y="4473545"/>
                  </a:lnTo>
                  <a:lnTo>
                    <a:pt x="1166635" y="4504644"/>
                  </a:lnTo>
                  <a:lnTo>
                    <a:pt x="1242031" y="4544677"/>
                  </a:lnTo>
                  <a:lnTo>
                    <a:pt x="1274023" y="4576044"/>
                  </a:lnTo>
                  <a:lnTo>
                    <a:pt x="1312135" y="4596280"/>
                  </a:lnTo>
                  <a:lnTo>
                    <a:pt x="1344452" y="4627819"/>
                  </a:lnTo>
                  <a:lnTo>
                    <a:pt x="1460217" y="4689288"/>
                  </a:lnTo>
                  <a:lnTo>
                    <a:pt x="1493157" y="4721158"/>
                  </a:lnTo>
                  <a:lnTo>
                    <a:pt x="1650221" y="4804556"/>
                  </a:lnTo>
                  <a:lnTo>
                    <a:pt x="1683889" y="4836812"/>
                  </a:lnTo>
                  <a:lnTo>
                    <a:pt x="4102917" y="6121266"/>
                  </a:lnTo>
                  <a:lnTo>
                    <a:pt x="3960658" y="6074488"/>
                  </a:lnTo>
                  <a:lnTo>
                    <a:pt x="3867602" y="6039456"/>
                  </a:lnTo>
                  <a:lnTo>
                    <a:pt x="3824020" y="6016315"/>
                  </a:lnTo>
                  <a:lnTo>
                    <a:pt x="3774463" y="6004381"/>
                  </a:lnTo>
                  <a:lnTo>
                    <a:pt x="3730845" y="5981220"/>
                  </a:lnTo>
                  <a:lnTo>
                    <a:pt x="3631649" y="5957308"/>
                  </a:lnTo>
                  <a:lnTo>
                    <a:pt x="3587986" y="5934124"/>
                  </a:lnTo>
                  <a:lnTo>
                    <a:pt x="3538355" y="5922150"/>
                  </a:lnTo>
                  <a:lnTo>
                    <a:pt x="3494670" y="5898954"/>
                  </a:lnTo>
                  <a:lnTo>
                    <a:pt x="3445019" y="5886970"/>
                  </a:lnTo>
                  <a:lnTo>
                    <a:pt x="3401317" y="5863765"/>
                  </a:lnTo>
                  <a:lnTo>
                    <a:pt x="3351653" y="5851773"/>
                  </a:lnTo>
                  <a:lnTo>
                    <a:pt x="3307939" y="5828563"/>
                  </a:lnTo>
                  <a:lnTo>
                    <a:pt x="3258267" y="5816567"/>
                  </a:lnTo>
                  <a:lnTo>
                    <a:pt x="3214548" y="5793353"/>
                  </a:lnTo>
                  <a:lnTo>
                    <a:pt x="3164873" y="5781356"/>
                  </a:lnTo>
                  <a:lnTo>
                    <a:pt x="3121155" y="5758142"/>
                  </a:lnTo>
                  <a:lnTo>
                    <a:pt x="3071483" y="5746147"/>
                  </a:lnTo>
                  <a:lnTo>
                    <a:pt x="3027770" y="5722936"/>
                  </a:lnTo>
                  <a:lnTo>
                    <a:pt x="2978107" y="5710946"/>
                  </a:lnTo>
                  <a:lnTo>
                    <a:pt x="2934407" y="5687742"/>
                  </a:lnTo>
                  <a:lnTo>
                    <a:pt x="2884758" y="5675759"/>
                  </a:lnTo>
                  <a:close/>
                </a:path>
                <a:path w="6520815" h="7036434">
                  <a:moveTo>
                    <a:pt x="6461834" y="6999940"/>
                  </a:moveTo>
                  <a:lnTo>
                    <a:pt x="5526742" y="6503425"/>
                  </a:lnTo>
                  <a:lnTo>
                    <a:pt x="5575962" y="6515181"/>
                  </a:lnTo>
                  <a:lnTo>
                    <a:pt x="6426204" y="6966642"/>
                  </a:lnTo>
                  <a:lnTo>
                    <a:pt x="6461834" y="6999940"/>
                  </a:lnTo>
                  <a:close/>
                </a:path>
                <a:path w="6520815" h="7036434">
                  <a:moveTo>
                    <a:pt x="6340944" y="7036405"/>
                  </a:moveTo>
                  <a:lnTo>
                    <a:pt x="4523265" y="6071255"/>
                  </a:lnTo>
                  <a:lnTo>
                    <a:pt x="4573178" y="6083378"/>
                  </a:lnTo>
                  <a:lnTo>
                    <a:pt x="4661067" y="6130045"/>
                  </a:lnTo>
                  <a:lnTo>
                    <a:pt x="4710950" y="6142153"/>
                  </a:lnTo>
                  <a:lnTo>
                    <a:pt x="4754862" y="6165470"/>
                  </a:lnTo>
                  <a:lnTo>
                    <a:pt x="4804714" y="6177560"/>
                  </a:lnTo>
                  <a:lnTo>
                    <a:pt x="4892445" y="6224144"/>
                  </a:lnTo>
                  <a:lnTo>
                    <a:pt x="4942233" y="6236201"/>
                  </a:lnTo>
                  <a:lnTo>
                    <a:pt x="5029817" y="6282706"/>
                  </a:lnTo>
                  <a:lnTo>
                    <a:pt x="5079520" y="6294718"/>
                  </a:lnTo>
                  <a:lnTo>
                    <a:pt x="5166915" y="6341123"/>
                  </a:lnTo>
                  <a:lnTo>
                    <a:pt x="5216514" y="6353080"/>
                  </a:lnTo>
                  <a:lnTo>
                    <a:pt x="5347197" y="6422470"/>
                  </a:lnTo>
                  <a:lnTo>
                    <a:pt x="5396625" y="6434336"/>
                  </a:lnTo>
                  <a:lnTo>
                    <a:pt x="6520242" y="7030953"/>
                  </a:lnTo>
                  <a:lnTo>
                    <a:pt x="6340944" y="7036405"/>
                  </a:lnTo>
                  <a:close/>
                </a:path>
                <a:path w="6520815" h="7036434">
                  <a:moveTo>
                    <a:pt x="5910965" y="6822474"/>
                  </a:moveTo>
                  <a:lnTo>
                    <a:pt x="4429381" y="6035784"/>
                  </a:lnTo>
                  <a:lnTo>
                    <a:pt x="4479302" y="6047912"/>
                  </a:lnTo>
                  <a:lnTo>
                    <a:pt x="5958083" y="6833113"/>
                  </a:lnTo>
                  <a:lnTo>
                    <a:pt x="5910965" y="6822474"/>
                  </a:lnTo>
                  <a:close/>
                </a:path>
                <a:path w="6520815" h="7036434">
                  <a:moveTo>
                    <a:pt x="5739530" y="6745825"/>
                  </a:moveTo>
                  <a:lnTo>
                    <a:pt x="4291530" y="5976967"/>
                  </a:lnTo>
                  <a:lnTo>
                    <a:pt x="4341448" y="5989093"/>
                  </a:lnTo>
                  <a:lnTo>
                    <a:pt x="5786978" y="6756639"/>
                  </a:lnTo>
                  <a:lnTo>
                    <a:pt x="5739530" y="6745825"/>
                  </a:lnTo>
                  <a:close/>
                </a:path>
                <a:path w="6520815" h="7036434">
                  <a:moveTo>
                    <a:pt x="5566831" y="6668504"/>
                  </a:moveTo>
                  <a:lnTo>
                    <a:pt x="4197669" y="5941508"/>
                  </a:lnTo>
                  <a:lnTo>
                    <a:pt x="4247574" y="5953627"/>
                  </a:lnTo>
                  <a:lnTo>
                    <a:pt x="5614586" y="6679482"/>
                  </a:lnTo>
                  <a:lnTo>
                    <a:pt x="5566831" y="6668504"/>
                  </a:lnTo>
                  <a:close/>
                </a:path>
                <a:path w="6520815" h="7036434">
                  <a:moveTo>
                    <a:pt x="5030150" y="6455435"/>
                  </a:moveTo>
                  <a:lnTo>
                    <a:pt x="3685631" y="5741523"/>
                  </a:lnTo>
                  <a:lnTo>
                    <a:pt x="4153731" y="5918178"/>
                  </a:lnTo>
                  <a:lnTo>
                    <a:pt x="5483013" y="6623999"/>
                  </a:lnTo>
                  <a:lnTo>
                    <a:pt x="5435043" y="6612907"/>
                  </a:lnTo>
                  <a:lnTo>
                    <a:pt x="5392959" y="6590561"/>
                  </a:lnTo>
                  <a:lnTo>
                    <a:pt x="5344851" y="6579397"/>
                  </a:lnTo>
                  <a:lnTo>
                    <a:pt x="5260351" y="6534529"/>
                  </a:lnTo>
                  <a:lnTo>
                    <a:pt x="5212049" y="6523261"/>
                  </a:lnTo>
                  <a:lnTo>
                    <a:pt x="5169642" y="6500743"/>
                  </a:lnTo>
                  <a:lnTo>
                    <a:pt x="5121218" y="6489411"/>
                  </a:lnTo>
                  <a:lnTo>
                    <a:pt x="5078691" y="6466830"/>
                  </a:lnTo>
                  <a:lnTo>
                    <a:pt x="5030150" y="6455435"/>
                  </a:lnTo>
                  <a:close/>
                </a:path>
                <a:path w="6520815" h="7036434">
                  <a:moveTo>
                    <a:pt x="4938858" y="6421340"/>
                  </a:moveTo>
                  <a:lnTo>
                    <a:pt x="3592360" y="5706377"/>
                  </a:lnTo>
                  <a:lnTo>
                    <a:pt x="3641955" y="5718332"/>
                  </a:lnTo>
                  <a:lnTo>
                    <a:pt x="4987509" y="6432793"/>
                  </a:lnTo>
                  <a:lnTo>
                    <a:pt x="4938858" y="6421340"/>
                  </a:lnTo>
                  <a:close/>
                </a:path>
                <a:path w="6520815" h="7036434">
                  <a:moveTo>
                    <a:pt x="4847352" y="6387131"/>
                  </a:moveTo>
                  <a:lnTo>
                    <a:pt x="3455734" y="5648211"/>
                  </a:lnTo>
                  <a:lnTo>
                    <a:pt x="3505203" y="5660099"/>
                  </a:lnTo>
                  <a:lnTo>
                    <a:pt x="4896109" y="6398641"/>
                  </a:lnTo>
                  <a:lnTo>
                    <a:pt x="4847352" y="6387131"/>
                  </a:lnTo>
                  <a:close/>
                </a:path>
                <a:path w="6520815" h="7036434">
                  <a:moveTo>
                    <a:pt x="4755645" y="6352816"/>
                  </a:moveTo>
                  <a:lnTo>
                    <a:pt x="3362892" y="5613293"/>
                  </a:lnTo>
                  <a:lnTo>
                    <a:pt x="3412267" y="5625131"/>
                  </a:lnTo>
                  <a:lnTo>
                    <a:pt x="4804501" y="6364378"/>
                  </a:lnTo>
                  <a:lnTo>
                    <a:pt x="4755645" y="6352816"/>
                  </a:lnTo>
                  <a:close/>
                </a:path>
                <a:path w="6520815" h="7036434">
                  <a:moveTo>
                    <a:pt x="4614752" y="6306763"/>
                  </a:moveTo>
                  <a:lnTo>
                    <a:pt x="3134696" y="5520885"/>
                  </a:lnTo>
                  <a:lnTo>
                    <a:pt x="3183794" y="5532575"/>
                  </a:lnTo>
                  <a:lnTo>
                    <a:pt x="3270254" y="5578484"/>
                  </a:lnTo>
                  <a:lnTo>
                    <a:pt x="3319525" y="5590266"/>
                  </a:lnTo>
                  <a:lnTo>
                    <a:pt x="4712697" y="6330011"/>
                  </a:lnTo>
                  <a:lnTo>
                    <a:pt x="4614752" y="6306763"/>
                  </a:lnTo>
                  <a:close/>
                </a:path>
                <a:path w="6520815" h="7036434">
                  <a:moveTo>
                    <a:pt x="4522589" y="6272206"/>
                  </a:moveTo>
                  <a:lnTo>
                    <a:pt x="2999697" y="5463582"/>
                  </a:lnTo>
                  <a:lnTo>
                    <a:pt x="3048602" y="5475170"/>
                  </a:lnTo>
                  <a:lnTo>
                    <a:pt x="4571670" y="6283888"/>
                  </a:lnTo>
                  <a:lnTo>
                    <a:pt x="4522589" y="6272206"/>
                  </a:lnTo>
                  <a:close/>
                </a:path>
                <a:path w="6520815" h="7036434">
                  <a:moveTo>
                    <a:pt x="4430265" y="6237563"/>
                  </a:moveTo>
                  <a:lnTo>
                    <a:pt x="2908054" y="5429301"/>
                  </a:lnTo>
                  <a:lnTo>
                    <a:pt x="2956818" y="5440814"/>
                  </a:lnTo>
                  <a:lnTo>
                    <a:pt x="4479425" y="6249287"/>
                  </a:lnTo>
                  <a:lnTo>
                    <a:pt x="4430265" y="6237563"/>
                  </a:lnTo>
                  <a:close/>
                </a:path>
                <a:path w="6520815" h="7036434">
                  <a:moveTo>
                    <a:pt x="4102917" y="6121266"/>
                  </a:moveTo>
                  <a:lnTo>
                    <a:pt x="2169564" y="5094696"/>
                  </a:lnTo>
                  <a:lnTo>
                    <a:pt x="2216774" y="5105383"/>
                  </a:lnTo>
                  <a:lnTo>
                    <a:pt x="2424637" y="5215755"/>
                  </a:lnTo>
                  <a:lnTo>
                    <a:pt x="2472470" y="5226773"/>
                  </a:lnTo>
                  <a:lnTo>
                    <a:pt x="2598666" y="5293781"/>
                  </a:lnTo>
                  <a:lnTo>
                    <a:pt x="2646869" y="5304997"/>
                  </a:lnTo>
                  <a:lnTo>
                    <a:pt x="2731622" y="5349998"/>
                  </a:lnTo>
                  <a:lnTo>
                    <a:pt x="2780078" y="5361349"/>
                  </a:lnTo>
                  <a:lnTo>
                    <a:pt x="4387024" y="6214603"/>
                  </a:lnTo>
                  <a:lnTo>
                    <a:pt x="4337790" y="6202840"/>
                  </a:lnTo>
                  <a:lnTo>
                    <a:pt x="4245177" y="6168044"/>
                  </a:lnTo>
                  <a:lnTo>
                    <a:pt x="4102917" y="6121266"/>
                  </a:lnTo>
                  <a:close/>
                </a:path>
                <a:path w="6520815" h="7036434">
                  <a:moveTo>
                    <a:pt x="2654553" y="5582283"/>
                  </a:moveTo>
                  <a:lnTo>
                    <a:pt x="1100056" y="4756878"/>
                  </a:lnTo>
                  <a:lnTo>
                    <a:pt x="999542" y="4674748"/>
                  </a:lnTo>
                  <a:lnTo>
                    <a:pt x="2841075" y="5652564"/>
                  </a:lnTo>
                  <a:lnTo>
                    <a:pt x="2791447" y="5640591"/>
                  </a:lnTo>
                  <a:lnTo>
                    <a:pt x="2704140" y="5594234"/>
                  </a:lnTo>
                  <a:lnTo>
                    <a:pt x="2654553" y="5582283"/>
                  </a:lnTo>
                  <a:close/>
                </a:path>
                <a:path w="6520815" h="7036434">
                  <a:moveTo>
                    <a:pt x="2517809" y="5524054"/>
                  </a:moveTo>
                  <a:lnTo>
                    <a:pt x="1209815" y="4829537"/>
                  </a:lnTo>
                  <a:lnTo>
                    <a:pt x="1157499" y="4787378"/>
                  </a:lnTo>
                  <a:lnTo>
                    <a:pt x="2567342" y="5535976"/>
                  </a:lnTo>
                  <a:lnTo>
                    <a:pt x="2517809" y="5524054"/>
                  </a:lnTo>
                  <a:close/>
                </a:path>
                <a:path w="6520815" h="7036434">
                  <a:moveTo>
                    <a:pt x="2381252" y="5465924"/>
                  </a:moveTo>
                  <a:lnTo>
                    <a:pt x="1305362" y="4894649"/>
                  </a:lnTo>
                  <a:lnTo>
                    <a:pt x="1268924" y="4860922"/>
                  </a:lnTo>
                  <a:lnTo>
                    <a:pt x="2430718" y="5477811"/>
                  </a:lnTo>
                  <a:lnTo>
                    <a:pt x="2381252" y="5465924"/>
                  </a:lnTo>
                  <a:close/>
                </a:path>
                <a:path w="6520815" h="7036434">
                  <a:moveTo>
                    <a:pt x="2201520" y="5384870"/>
                  </a:moveTo>
                  <a:lnTo>
                    <a:pt x="1426947" y="4973588"/>
                  </a:lnTo>
                  <a:lnTo>
                    <a:pt x="1390331" y="4939766"/>
                  </a:lnTo>
                  <a:lnTo>
                    <a:pt x="2250877" y="5396698"/>
                  </a:lnTo>
                  <a:lnTo>
                    <a:pt x="2201520" y="5384870"/>
                  </a:lnTo>
                  <a:close/>
                </a:path>
                <a:path w="6520815" h="7036434">
                  <a:moveTo>
                    <a:pt x="1806509" y="5189507"/>
                  </a:moveTo>
                  <a:lnTo>
                    <a:pt x="1763480" y="5166659"/>
                  </a:lnTo>
                  <a:lnTo>
                    <a:pt x="1726452" y="5132619"/>
                  </a:lnTo>
                  <a:lnTo>
                    <a:pt x="1855538" y="5201160"/>
                  </a:lnTo>
                  <a:lnTo>
                    <a:pt x="1806509" y="5189507"/>
                  </a:lnTo>
                  <a:close/>
                </a:path>
              </a:pathLst>
            </a:custGeom>
            <a:solidFill>
              <a:srgbClr val="6D6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25275" y="9146916"/>
              <a:ext cx="2824480" cy="1140460"/>
            </a:xfrm>
            <a:custGeom>
              <a:avLst/>
              <a:gdLst/>
              <a:ahLst/>
              <a:cxnLst/>
              <a:rect l="l" t="t" r="r" b="b"/>
              <a:pathLst>
                <a:path w="2824479" h="1140459">
                  <a:moveTo>
                    <a:pt x="0" y="0"/>
                  </a:moveTo>
                  <a:lnTo>
                    <a:pt x="504384" y="149795"/>
                  </a:lnTo>
                  <a:lnTo>
                    <a:pt x="1678534" y="573825"/>
                  </a:lnTo>
                  <a:lnTo>
                    <a:pt x="2823869" y="1140082"/>
                  </a:lnTo>
                  <a:lnTo>
                    <a:pt x="2347699" y="1140082"/>
                  </a:lnTo>
                  <a:lnTo>
                    <a:pt x="1868558" y="80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9024" y="8473624"/>
              <a:ext cx="5913755" cy="1813560"/>
            </a:xfrm>
            <a:custGeom>
              <a:avLst/>
              <a:gdLst/>
              <a:ahLst/>
              <a:cxnLst/>
              <a:rect l="l" t="t" r="r" b="b"/>
              <a:pathLst>
                <a:path w="5913755" h="1813559">
                  <a:moveTo>
                    <a:pt x="0" y="0"/>
                  </a:moveTo>
                  <a:lnTo>
                    <a:pt x="373831" y="89239"/>
                  </a:lnTo>
                  <a:lnTo>
                    <a:pt x="1244989" y="296250"/>
                  </a:lnTo>
                  <a:lnTo>
                    <a:pt x="2237970" y="529974"/>
                  </a:lnTo>
                  <a:lnTo>
                    <a:pt x="2977268" y="699351"/>
                  </a:lnTo>
                  <a:lnTo>
                    <a:pt x="3173635" y="743911"/>
                  </a:lnTo>
                  <a:lnTo>
                    <a:pt x="3328909" y="781182"/>
                  </a:lnTo>
                  <a:lnTo>
                    <a:pt x="3500618" y="824453"/>
                  </a:lnTo>
                  <a:lnTo>
                    <a:pt x="3638609" y="860818"/>
                  </a:lnTo>
                  <a:lnTo>
                    <a:pt x="3783268" y="900515"/>
                  </a:lnTo>
                  <a:lnTo>
                    <a:pt x="3933488" y="943525"/>
                  </a:lnTo>
                  <a:lnTo>
                    <a:pt x="4036179" y="974030"/>
                  </a:lnTo>
                  <a:lnTo>
                    <a:pt x="4140523" y="1005995"/>
                  </a:lnTo>
                  <a:lnTo>
                    <a:pt x="4246194" y="1039412"/>
                  </a:lnTo>
                  <a:lnTo>
                    <a:pt x="4352863" y="1074278"/>
                  </a:lnTo>
                  <a:lnTo>
                    <a:pt x="4460203" y="1110587"/>
                  </a:lnTo>
                  <a:lnTo>
                    <a:pt x="4567887" y="1148332"/>
                  </a:lnTo>
                  <a:lnTo>
                    <a:pt x="4675588" y="1187509"/>
                  </a:lnTo>
                  <a:lnTo>
                    <a:pt x="4782979" y="1228112"/>
                  </a:lnTo>
                  <a:lnTo>
                    <a:pt x="4889731" y="1270136"/>
                  </a:lnTo>
                  <a:lnTo>
                    <a:pt x="4995517" y="1313576"/>
                  </a:lnTo>
                  <a:lnTo>
                    <a:pt x="5047946" y="1335824"/>
                  </a:lnTo>
                  <a:lnTo>
                    <a:pt x="5100010" y="1358424"/>
                  </a:lnTo>
                  <a:lnTo>
                    <a:pt x="5151670" y="1381376"/>
                  </a:lnTo>
                  <a:lnTo>
                    <a:pt x="5202884" y="1404677"/>
                  </a:lnTo>
                  <a:lnTo>
                    <a:pt x="5253610" y="1428329"/>
                  </a:lnTo>
                  <a:lnTo>
                    <a:pt x="5303809" y="1452329"/>
                  </a:lnTo>
                  <a:lnTo>
                    <a:pt x="5353439" y="1476678"/>
                  </a:lnTo>
                  <a:lnTo>
                    <a:pt x="5402459" y="1501375"/>
                  </a:lnTo>
                  <a:lnTo>
                    <a:pt x="5450829" y="1526418"/>
                  </a:lnTo>
                  <a:lnTo>
                    <a:pt x="5498507" y="1551808"/>
                  </a:lnTo>
                  <a:lnTo>
                    <a:pt x="5545453" y="1577543"/>
                  </a:lnTo>
                  <a:lnTo>
                    <a:pt x="5591626" y="1603623"/>
                  </a:lnTo>
                  <a:lnTo>
                    <a:pt x="5636984" y="1630047"/>
                  </a:lnTo>
                  <a:lnTo>
                    <a:pt x="5681487" y="1656815"/>
                  </a:lnTo>
                  <a:lnTo>
                    <a:pt x="5725093" y="1683926"/>
                  </a:lnTo>
                  <a:lnTo>
                    <a:pt x="5767763" y="1711379"/>
                  </a:lnTo>
                  <a:lnTo>
                    <a:pt x="5809455" y="1739173"/>
                  </a:lnTo>
                  <a:lnTo>
                    <a:pt x="5850128" y="1767308"/>
                  </a:lnTo>
                  <a:lnTo>
                    <a:pt x="5889741" y="1795784"/>
                  </a:lnTo>
                  <a:lnTo>
                    <a:pt x="5913252" y="1813375"/>
                  </a:lnTo>
                  <a:lnTo>
                    <a:pt x="4967344" y="1813375"/>
                  </a:lnTo>
                  <a:lnTo>
                    <a:pt x="4945566" y="1797647"/>
                  </a:lnTo>
                  <a:lnTo>
                    <a:pt x="4117659" y="1376809"/>
                  </a:lnTo>
                  <a:lnTo>
                    <a:pt x="4024063" y="1337681"/>
                  </a:lnTo>
                  <a:lnTo>
                    <a:pt x="3930041" y="1299394"/>
                  </a:lnTo>
                  <a:lnTo>
                    <a:pt x="3788264" y="1243460"/>
                  </a:lnTo>
                  <a:lnTo>
                    <a:pt x="3645662" y="1189210"/>
                  </a:lnTo>
                  <a:lnTo>
                    <a:pt x="3502315" y="1136522"/>
                  </a:lnTo>
                  <a:lnTo>
                    <a:pt x="3358303" y="1085271"/>
                  </a:lnTo>
                  <a:lnTo>
                    <a:pt x="3165390" y="1018957"/>
                  </a:lnTo>
                  <a:lnTo>
                    <a:pt x="2971625" y="954682"/>
                  </a:lnTo>
                  <a:lnTo>
                    <a:pt x="2728507" y="876761"/>
                  </a:lnTo>
                  <a:lnTo>
                    <a:pt x="2387102" y="771161"/>
                  </a:lnTo>
                  <a:lnTo>
                    <a:pt x="1365135" y="463936"/>
                  </a:lnTo>
                  <a:lnTo>
                    <a:pt x="1076471" y="374577"/>
                  </a:lnTo>
                  <a:lnTo>
                    <a:pt x="837910" y="298228"/>
                  </a:lnTo>
                  <a:lnTo>
                    <a:pt x="648633" y="235503"/>
                  </a:lnTo>
                  <a:lnTo>
                    <a:pt x="507714" y="187305"/>
                  </a:lnTo>
                  <a:lnTo>
                    <a:pt x="367775" y="137981"/>
                  </a:lnTo>
                  <a:lnTo>
                    <a:pt x="228895" y="87406"/>
                  </a:lnTo>
                  <a:lnTo>
                    <a:pt x="91155" y="35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6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39021" y="8473630"/>
              <a:ext cx="5452110" cy="1813560"/>
            </a:xfrm>
            <a:custGeom>
              <a:avLst/>
              <a:gdLst/>
              <a:ahLst/>
              <a:cxnLst/>
              <a:rect l="l" t="t" r="r" b="b"/>
              <a:pathLst>
                <a:path w="5452109" h="1813559">
                  <a:moveTo>
                    <a:pt x="8331" y="3175"/>
                  </a:moveTo>
                  <a:lnTo>
                    <a:pt x="5016" y="1409"/>
                  </a:lnTo>
                  <a:lnTo>
                    <a:pt x="0" y="0"/>
                  </a:lnTo>
                  <a:lnTo>
                    <a:pt x="8331" y="3175"/>
                  </a:lnTo>
                  <a:close/>
                </a:path>
                <a:path w="5452109" h="1813559">
                  <a:moveTo>
                    <a:pt x="4279392" y="1813369"/>
                  </a:moveTo>
                  <a:lnTo>
                    <a:pt x="4136885" y="1735696"/>
                  </a:lnTo>
                  <a:lnTo>
                    <a:pt x="3985996" y="1655203"/>
                  </a:lnTo>
                  <a:lnTo>
                    <a:pt x="3838244" y="1578203"/>
                  </a:lnTo>
                  <a:lnTo>
                    <a:pt x="3693325" y="1504480"/>
                  </a:lnTo>
                  <a:lnTo>
                    <a:pt x="3550920" y="1433830"/>
                  </a:lnTo>
                  <a:lnTo>
                    <a:pt x="3410750" y="1366062"/>
                  </a:lnTo>
                  <a:lnTo>
                    <a:pt x="3272498" y="1300962"/>
                  </a:lnTo>
                  <a:lnTo>
                    <a:pt x="3135858" y="1238326"/>
                  </a:lnTo>
                  <a:lnTo>
                    <a:pt x="3000527" y="1177963"/>
                  </a:lnTo>
                  <a:lnTo>
                    <a:pt x="2866212" y="1119657"/>
                  </a:lnTo>
                  <a:lnTo>
                    <a:pt x="2732595" y="1063218"/>
                  </a:lnTo>
                  <a:lnTo>
                    <a:pt x="2555011" y="990498"/>
                  </a:lnTo>
                  <a:lnTo>
                    <a:pt x="2377414" y="920242"/>
                  </a:lnTo>
                  <a:lnTo>
                    <a:pt x="2199094" y="851966"/>
                  </a:lnTo>
                  <a:lnTo>
                    <a:pt x="1974075" y="768680"/>
                  </a:lnTo>
                  <a:lnTo>
                    <a:pt x="1791474" y="703097"/>
                  </a:lnTo>
                  <a:lnTo>
                    <a:pt x="1686229" y="673785"/>
                  </a:lnTo>
                  <a:lnTo>
                    <a:pt x="3554806" y="1480705"/>
                  </a:lnTo>
                  <a:lnTo>
                    <a:pt x="4033736" y="1813369"/>
                  </a:lnTo>
                  <a:lnTo>
                    <a:pt x="4279392" y="1813369"/>
                  </a:lnTo>
                  <a:close/>
                </a:path>
                <a:path w="5452109" h="1813559">
                  <a:moveTo>
                    <a:pt x="5451945" y="1813369"/>
                  </a:moveTo>
                  <a:lnTo>
                    <a:pt x="5270716" y="1699869"/>
                  </a:lnTo>
                  <a:lnTo>
                    <a:pt x="4662729" y="1428877"/>
                  </a:lnTo>
                  <a:lnTo>
                    <a:pt x="4573714" y="1397012"/>
                  </a:lnTo>
                  <a:lnTo>
                    <a:pt x="4436110" y="1350022"/>
                  </a:lnTo>
                  <a:lnTo>
                    <a:pt x="4236605" y="1284744"/>
                  </a:lnTo>
                  <a:lnTo>
                    <a:pt x="3913301" y="1182979"/>
                  </a:lnTo>
                  <a:lnTo>
                    <a:pt x="3382619" y="1021575"/>
                  </a:lnTo>
                  <a:lnTo>
                    <a:pt x="778802" y="254825"/>
                  </a:lnTo>
                  <a:lnTo>
                    <a:pt x="412534" y="143370"/>
                  </a:lnTo>
                  <a:lnTo>
                    <a:pt x="224167" y="83464"/>
                  </a:lnTo>
                  <a:lnTo>
                    <a:pt x="172758" y="66421"/>
                  </a:lnTo>
                  <a:lnTo>
                    <a:pt x="311505" y="117627"/>
                  </a:lnTo>
                  <a:lnTo>
                    <a:pt x="451345" y="167538"/>
                  </a:lnTo>
                  <a:lnTo>
                    <a:pt x="592213" y="216268"/>
                  </a:lnTo>
                  <a:lnTo>
                    <a:pt x="781507" y="279628"/>
                  </a:lnTo>
                  <a:lnTo>
                    <a:pt x="1020178" y="356641"/>
                  </a:lnTo>
                  <a:lnTo>
                    <a:pt x="1357503" y="461429"/>
                  </a:lnTo>
                  <a:lnTo>
                    <a:pt x="2431148" y="784415"/>
                  </a:lnTo>
                  <a:lnTo>
                    <a:pt x="2724581" y="875360"/>
                  </a:lnTo>
                  <a:lnTo>
                    <a:pt x="2968396" y="953490"/>
                  </a:lnTo>
                  <a:lnTo>
                    <a:pt x="3162719" y="1017930"/>
                  </a:lnTo>
                  <a:lnTo>
                    <a:pt x="3307905" y="1067587"/>
                  </a:lnTo>
                  <a:lnTo>
                    <a:pt x="3452533" y="1118527"/>
                  </a:lnTo>
                  <a:lnTo>
                    <a:pt x="3596513" y="1170876"/>
                  </a:lnTo>
                  <a:lnTo>
                    <a:pt x="3739781" y="1224749"/>
                  </a:lnTo>
                  <a:lnTo>
                    <a:pt x="3882237" y="1280261"/>
                  </a:lnTo>
                  <a:lnTo>
                    <a:pt x="3976713" y="1318260"/>
                  </a:lnTo>
                  <a:lnTo>
                    <a:pt x="4070781" y="1357083"/>
                  </a:lnTo>
                  <a:lnTo>
                    <a:pt x="4117657" y="1376807"/>
                  </a:lnTo>
                  <a:lnTo>
                    <a:pt x="4945558" y="1797646"/>
                  </a:lnTo>
                  <a:lnTo>
                    <a:pt x="4967338" y="1813369"/>
                  </a:lnTo>
                  <a:lnTo>
                    <a:pt x="5451945" y="1813369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664" y="2193207"/>
              <a:ext cx="5910415" cy="59054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400771" y="1612323"/>
            <a:ext cx="6263005" cy="1684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850" spc="-2090" dirty="0">
                <a:latin typeface="Trebuchet MS"/>
                <a:cs typeface="Trebuchet MS"/>
              </a:rPr>
              <a:t>project</a:t>
            </a:r>
            <a:r>
              <a:rPr sz="10850" spc="-1575" dirty="0">
                <a:latin typeface="Trebuchet MS"/>
                <a:cs typeface="Trebuchet MS"/>
              </a:rPr>
              <a:t> </a:t>
            </a:r>
            <a:r>
              <a:rPr sz="10850" spc="-2225" dirty="0">
                <a:latin typeface="Trebuchet MS"/>
                <a:cs typeface="Trebuchet MS"/>
              </a:rPr>
              <a:t>overview</a:t>
            </a:r>
            <a:endParaRPr sz="108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0771" y="4698743"/>
            <a:ext cx="9429750" cy="221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500" spc="185" dirty="0">
                <a:latin typeface="Trebuchet MS"/>
                <a:cs typeface="Trebuchet MS"/>
              </a:rPr>
              <a:t>Keeping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the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14" dirty="0">
                <a:latin typeface="Trebuchet MS"/>
                <a:cs typeface="Trebuchet MS"/>
              </a:rPr>
              <a:t>hospital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clean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safe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85" dirty="0">
                <a:latin typeface="Trebuchet MS"/>
                <a:cs typeface="Trebuchet MS"/>
              </a:rPr>
              <a:t>is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one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of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the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75" dirty="0">
                <a:latin typeface="Trebuchet MS"/>
                <a:cs typeface="Trebuchet MS"/>
              </a:rPr>
              <a:t>most </a:t>
            </a:r>
            <a:r>
              <a:rPr sz="2500" spc="125" dirty="0">
                <a:latin typeface="Trebuchet MS"/>
                <a:cs typeface="Trebuchet MS"/>
              </a:rPr>
              <a:t>important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5" dirty="0">
                <a:latin typeface="Trebuchet MS"/>
                <a:cs typeface="Trebuchet MS"/>
              </a:rPr>
              <a:t>parts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of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50" dirty="0">
                <a:latin typeface="Trebuchet MS"/>
                <a:cs typeface="Trebuchet MS"/>
              </a:rPr>
              <a:t>healthcare.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5" dirty="0">
                <a:latin typeface="Trebuchet MS"/>
                <a:cs typeface="Trebuchet MS"/>
              </a:rPr>
              <a:t>Clean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equipment,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65" dirty="0">
                <a:latin typeface="Trebuchet MS"/>
                <a:cs typeface="Trebuchet MS"/>
              </a:rPr>
              <a:t>hand </a:t>
            </a:r>
            <a:r>
              <a:rPr sz="2500" spc="120" dirty="0">
                <a:latin typeface="Trebuchet MS"/>
                <a:cs typeface="Trebuchet MS"/>
              </a:rPr>
              <a:t>washing,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proper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waste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disposal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20" dirty="0">
                <a:latin typeface="Trebuchet MS"/>
                <a:cs typeface="Trebuchet MS"/>
              </a:rPr>
              <a:t>help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80" dirty="0">
                <a:latin typeface="Trebuchet MS"/>
                <a:cs typeface="Trebuchet MS"/>
              </a:rPr>
              <a:t>stop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the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65" dirty="0">
                <a:latin typeface="Trebuchet MS"/>
                <a:cs typeface="Trebuchet MS"/>
              </a:rPr>
              <a:t>spread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of </a:t>
            </a:r>
            <a:r>
              <a:rPr sz="2500" spc="125" dirty="0">
                <a:latin typeface="Trebuchet MS"/>
                <a:cs typeface="Trebuchet MS"/>
              </a:rPr>
              <a:t>germs.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40" dirty="0">
                <a:latin typeface="Trebuchet MS"/>
                <a:cs typeface="Trebuchet MS"/>
              </a:rPr>
              <a:t>Safety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90" dirty="0">
                <a:latin typeface="Trebuchet MS"/>
                <a:cs typeface="Trebuchet MS"/>
              </a:rPr>
              <a:t>rules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5" dirty="0">
                <a:latin typeface="Trebuchet MS"/>
                <a:cs typeface="Trebuchet MS"/>
              </a:rPr>
              <a:t>also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14" dirty="0">
                <a:latin typeface="Trebuchet MS"/>
                <a:cs typeface="Trebuchet MS"/>
              </a:rPr>
              <a:t>protect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patients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60" dirty="0">
                <a:latin typeface="Trebuchet MS"/>
                <a:cs typeface="Trebuchet MS"/>
              </a:rPr>
              <a:t>staff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10" dirty="0">
                <a:latin typeface="Trebuchet MS"/>
                <a:cs typeface="Trebuchet MS"/>
              </a:rPr>
              <a:t>from </a:t>
            </a:r>
            <a:r>
              <a:rPr sz="2500" spc="130" dirty="0">
                <a:latin typeface="Trebuchet MS"/>
                <a:cs typeface="Trebuchet MS"/>
              </a:rPr>
              <a:t>accidents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or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injuries.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208"/>
            <a:ext cx="18288635" cy="10288270"/>
            <a:chOff x="0" y="-1208"/>
            <a:chExt cx="18288635" cy="1028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95375" y="-1207"/>
              <a:ext cx="10993120" cy="8508365"/>
            </a:xfrm>
            <a:custGeom>
              <a:avLst/>
              <a:gdLst/>
              <a:ahLst/>
              <a:cxnLst/>
              <a:rect l="l" t="t" r="r" b="b"/>
              <a:pathLst>
                <a:path w="10993119" h="8508365">
                  <a:moveTo>
                    <a:pt x="8604415" y="2527"/>
                  </a:moveTo>
                  <a:lnTo>
                    <a:pt x="8603704" y="0"/>
                  </a:lnTo>
                  <a:lnTo>
                    <a:pt x="8168233" y="711"/>
                  </a:lnTo>
                  <a:lnTo>
                    <a:pt x="8168805" y="2692"/>
                  </a:lnTo>
                  <a:lnTo>
                    <a:pt x="8138007" y="33718"/>
                  </a:lnTo>
                  <a:lnTo>
                    <a:pt x="8095094" y="68605"/>
                  </a:lnTo>
                  <a:lnTo>
                    <a:pt x="8064525" y="100406"/>
                  </a:lnTo>
                  <a:lnTo>
                    <a:pt x="8021841" y="136067"/>
                  </a:lnTo>
                  <a:lnTo>
                    <a:pt x="7991488" y="168630"/>
                  </a:lnTo>
                  <a:lnTo>
                    <a:pt x="7949019" y="205054"/>
                  </a:lnTo>
                  <a:lnTo>
                    <a:pt x="7918869" y="238391"/>
                  </a:lnTo>
                  <a:lnTo>
                    <a:pt x="7888833" y="272097"/>
                  </a:lnTo>
                  <a:lnTo>
                    <a:pt x="7846695" y="309651"/>
                  </a:lnTo>
                  <a:lnTo>
                    <a:pt x="7816863" y="344106"/>
                  </a:lnTo>
                  <a:lnTo>
                    <a:pt x="7787145" y="378929"/>
                  </a:lnTo>
                  <a:lnTo>
                    <a:pt x="7745311" y="417588"/>
                  </a:lnTo>
                  <a:lnTo>
                    <a:pt x="7715809" y="453136"/>
                  </a:lnTo>
                  <a:lnTo>
                    <a:pt x="7686395" y="489051"/>
                  </a:lnTo>
                  <a:lnTo>
                    <a:pt x="7657084" y="525335"/>
                  </a:lnTo>
                  <a:lnTo>
                    <a:pt x="7615669" y="565429"/>
                  </a:lnTo>
                  <a:lnTo>
                    <a:pt x="7586561" y="602424"/>
                  </a:lnTo>
                  <a:lnTo>
                    <a:pt x="7557554" y="639762"/>
                  </a:lnTo>
                  <a:lnTo>
                    <a:pt x="7528649" y="677456"/>
                  </a:lnTo>
                  <a:lnTo>
                    <a:pt x="7499845" y="715492"/>
                  </a:lnTo>
                  <a:lnTo>
                    <a:pt x="7471143" y="753872"/>
                  </a:lnTo>
                  <a:lnTo>
                    <a:pt x="7442530" y="792594"/>
                  </a:lnTo>
                  <a:lnTo>
                    <a:pt x="7414019" y="831659"/>
                  </a:lnTo>
                  <a:lnTo>
                    <a:pt x="7373379" y="874534"/>
                  </a:lnTo>
                  <a:lnTo>
                    <a:pt x="7345058" y="914273"/>
                  </a:lnTo>
                  <a:lnTo>
                    <a:pt x="7316825" y="954354"/>
                  </a:lnTo>
                  <a:lnTo>
                    <a:pt x="7288695" y="994752"/>
                  </a:lnTo>
                  <a:lnTo>
                    <a:pt x="7260653" y="1035481"/>
                  </a:lnTo>
                  <a:lnTo>
                    <a:pt x="7232701" y="1076540"/>
                  </a:lnTo>
                  <a:lnTo>
                    <a:pt x="7217067" y="1114463"/>
                  </a:lnTo>
                  <a:lnTo>
                    <a:pt x="7189292" y="1156157"/>
                  </a:lnTo>
                  <a:lnTo>
                    <a:pt x="7161619" y="1198181"/>
                  </a:lnTo>
                  <a:lnTo>
                    <a:pt x="7134034" y="1240523"/>
                  </a:lnTo>
                  <a:lnTo>
                    <a:pt x="7106539" y="1283182"/>
                  </a:lnTo>
                  <a:lnTo>
                    <a:pt x="7079132" y="1326146"/>
                  </a:lnTo>
                  <a:lnTo>
                    <a:pt x="7064032" y="1365948"/>
                  </a:lnTo>
                  <a:lnTo>
                    <a:pt x="7036803" y="1409534"/>
                  </a:lnTo>
                  <a:lnTo>
                    <a:pt x="6982600" y="1497609"/>
                  </a:lnTo>
                  <a:lnTo>
                    <a:pt x="6967842" y="1538630"/>
                  </a:lnTo>
                  <a:lnTo>
                    <a:pt x="6914147" y="1628508"/>
                  </a:lnTo>
                  <a:lnTo>
                    <a:pt x="6899630" y="1670418"/>
                  </a:lnTo>
                  <a:lnTo>
                    <a:pt x="6872999" y="1716074"/>
                  </a:lnTo>
                  <a:lnTo>
                    <a:pt x="6858648" y="1758569"/>
                  </a:lnTo>
                  <a:lnTo>
                    <a:pt x="6832181" y="1804809"/>
                  </a:lnTo>
                  <a:lnTo>
                    <a:pt x="6817995" y="1847862"/>
                  </a:lnTo>
                  <a:lnTo>
                    <a:pt x="6791680" y="1894662"/>
                  </a:lnTo>
                  <a:lnTo>
                    <a:pt x="6777660" y="1938274"/>
                  </a:lnTo>
                  <a:lnTo>
                    <a:pt x="6751498" y="1985632"/>
                  </a:lnTo>
                  <a:lnTo>
                    <a:pt x="6737629" y="2029802"/>
                  </a:lnTo>
                  <a:lnTo>
                    <a:pt x="6711620" y="2077707"/>
                  </a:lnTo>
                  <a:lnTo>
                    <a:pt x="6670713" y="2212619"/>
                  </a:lnTo>
                  <a:lnTo>
                    <a:pt x="6645008" y="2261578"/>
                  </a:lnTo>
                  <a:lnTo>
                    <a:pt x="6627304" y="2323287"/>
                  </a:lnTo>
                  <a:lnTo>
                    <a:pt x="6581203" y="2320429"/>
                  </a:lnTo>
                  <a:lnTo>
                    <a:pt x="503859" y="2320429"/>
                  </a:lnTo>
                  <a:lnTo>
                    <a:pt x="454418" y="2323490"/>
                  </a:lnTo>
                  <a:lnTo>
                    <a:pt x="406819" y="2332456"/>
                  </a:lnTo>
                  <a:lnTo>
                    <a:pt x="361403" y="2346960"/>
                  </a:lnTo>
                  <a:lnTo>
                    <a:pt x="318579" y="2366607"/>
                  </a:lnTo>
                  <a:lnTo>
                    <a:pt x="278688" y="2391041"/>
                  </a:lnTo>
                  <a:lnTo>
                    <a:pt x="242100" y="2419896"/>
                  </a:lnTo>
                  <a:lnTo>
                    <a:pt x="209194" y="2452801"/>
                  </a:lnTo>
                  <a:lnTo>
                    <a:pt x="180340" y="2489377"/>
                  </a:lnTo>
                  <a:lnTo>
                    <a:pt x="155905" y="2529281"/>
                  </a:lnTo>
                  <a:lnTo>
                    <a:pt x="136258" y="2572105"/>
                  </a:lnTo>
                  <a:lnTo>
                    <a:pt x="121767" y="2617520"/>
                  </a:lnTo>
                  <a:lnTo>
                    <a:pt x="112788" y="2665120"/>
                  </a:lnTo>
                  <a:lnTo>
                    <a:pt x="109728" y="2714561"/>
                  </a:lnTo>
                  <a:lnTo>
                    <a:pt x="112788" y="2764002"/>
                  </a:lnTo>
                  <a:lnTo>
                    <a:pt x="121767" y="2811615"/>
                  </a:lnTo>
                  <a:lnTo>
                    <a:pt x="136258" y="2857017"/>
                  </a:lnTo>
                  <a:lnTo>
                    <a:pt x="155905" y="2899854"/>
                  </a:lnTo>
                  <a:lnTo>
                    <a:pt x="180340" y="2939745"/>
                  </a:lnTo>
                  <a:lnTo>
                    <a:pt x="209194" y="2976321"/>
                  </a:lnTo>
                  <a:lnTo>
                    <a:pt x="242100" y="3009227"/>
                  </a:lnTo>
                  <a:lnTo>
                    <a:pt x="278688" y="3038081"/>
                  </a:lnTo>
                  <a:lnTo>
                    <a:pt x="318579" y="3062516"/>
                  </a:lnTo>
                  <a:lnTo>
                    <a:pt x="361403" y="3082175"/>
                  </a:lnTo>
                  <a:lnTo>
                    <a:pt x="406819" y="3096666"/>
                  </a:lnTo>
                  <a:lnTo>
                    <a:pt x="454418" y="3105632"/>
                  </a:lnTo>
                  <a:lnTo>
                    <a:pt x="503859" y="3108706"/>
                  </a:lnTo>
                  <a:lnTo>
                    <a:pt x="6429007" y="3108706"/>
                  </a:lnTo>
                  <a:lnTo>
                    <a:pt x="6426416" y="3119132"/>
                  </a:lnTo>
                  <a:lnTo>
                    <a:pt x="6426428" y="3165691"/>
                  </a:lnTo>
                  <a:lnTo>
                    <a:pt x="6414287" y="3215919"/>
                  </a:lnTo>
                  <a:lnTo>
                    <a:pt x="6414427" y="3262896"/>
                  </a:lnTo>
                  <a:lnTo>
                    <a:pt x="6402400" y="3313557"/>
                  </a:lnTo>
                  <a:lnTo>
                    <a:pt x="6402654" y="3360953"/>
                  </a:lnTo>
                  <a:lnTo>
                    <a:pt x="6390970" y="3412769"/>
                  </a:lnTo>
                  <a:lnTo>
                    <a:pt x="6391503" y="3461169"/>
                  </a:lnTo>
                  <a:lnTo>
                    <a:pt x="6379845" y="3513086"/>
                  </a:lnTo>
                  <a:lnTo>
                    <a:pt x="6380988" y="3610140"/>
                  </a:lnTo>
                  <a:lnTo>
                    <a:pt x="6369367" y="3662197"/>
                  </a:lnTo>
                  <a:lnTo>
                    <a:pt x="6377152" y="4247616"/>
                  </a:lnTo>
                  <a:lnTo>
                    <a:pt x="6390056" y="4293044"/>
                  </a:lnTo>
                  <a:lnTo>
                    <a:pt x="6391415" y="4390834"/>
                  </a:lnTo>
                  <a:lnTo>
                    <a:pt x="6404305" y="4436262"/>
                  </a:lnTo>
                  <a:lnTo>
                    <a:pt x="6404991" y="4485144"/>
                  </a:lnTo>
                  <a:lnTo>
                    <a:pt x="6417881" y="4530560"/>
                  </a:lnTo>
                  <a:lnTo>
                    <a:pt x="6418554" y="4579442"/>
                  </a:lnTo>
                  <a:lnTo>
                    <a:pt x="6431445" y="4624857"/>
                  </a:lnTo>
                  <a:lnTo>
                    <a:pt x="6432105" y="4673676"/>
                  </a:lnTo>
                  <a:lnTo>
                    <a:pt x="6457861" y="4764392"/>
                  </a:lnTo>
                  <a:lnTo>
                    <a:pt x="6458509" y="4813147"/>
                  </a:lnTo>
                  <a:lnTo>
                    <a:pt x="6470853" y="4856632"/>
                  </a:lnTo>
                  <a:lnTo>
                    <a:pt x="394144" y="4856632"/>
                  </a:lnTo>
                  <a:lnTo>
                    <a:pt x="344703" y="4859693"/>
                  </a:lnTo>
                  <a:lnTo>
                    <a:pt x="297091" y="4868659"/>
                  </a:lnTo>
                  <a:lnTo>
                    <a:pt x="251688" y="4883150"/>
                  </a:lnTo>
                  <a:lnTo>
                    <a:pt x="208851" y="4902809"/>
                  </a:lnTo>
                  <a:lnTo>
                    <a:pt x="168960" y="4927244"/>
                  </a:lnTo>
                  <a:lnTo>
                    <a:pt x="132384" y="4956099"/>
                  </a:lnTo>
                  <a:lnTo>
                    <a:pt x="99479" y="4989004"/>
                  </a:lnTo>
                  <a:lnTo>
                    <a:pt x="70624" y="5025580"/>
                  </a:lnTo>
                  <a:lnTo>
                    <a:pt x="46189" y="5065484"/>
                  </a:lnTo>
                  <a:lnTo>
                    <a:pt x="26530" y="5108308"/>
                  </a:lnTo>
                  <a:lnTo>
                    <a:pt x="12039" y="5153711"/>
                  </a:lnTo>
                  <a:lnTo>
                    <a:pt x="3073" y="5201323"/>
                  </a:lnTo>
                  <a:lnTo>
                    <a:pt x="0" y="5250764"/>
                  </a:lnTo>
                  <a:lnTo>
                    <a:pt x="3073" y="5300205"/>
                  </a:lnTo>
                  <a:lnTo>
                    <a:pt x="12039" y="5347805"/>
                  </a:lnTo>
                  <a:lnTo>
                    <a:pt x="26530" y="5393220"/>
                  </a:lnTo>
                  <a:lnTo>
                    <a:pt x="46189" y="5436044"/>
                  </a:lnTo>
                  <a:lnTo>
                    <a:pt x="70624" y="5475948"/>
                  </a:lnTo>
                  <a:lnTo>
                    <a:pt x="99479" y="5512524"/>
                  </a:lnTo>
                  <a:lnTo>
                    <a:pt x="132384" y="5545429"/>
                  </a:lnTo>
                  <a:lnTo>
                    <a:pt x="168960" y="5574284"/>
                  </a:lnTo>
                  <a:lnTo>
                    <a:pt x="208851" y="5598719"/>
                  </a:lnTo>
                  <a:lnTo>
                    <a:pt x="251688" y="5618365"/>
                  </a:lnTo>
                  <a:lnTo>
                    <a:pt x="297091" y="5632869"/>
                  </a:lnTo>
                  <a:lnTo>
                    <a:pt x="344703" y="5641835"/>
                  </a:lnTo>
                  <a:lnTo>
                    <a:pt x="394144" y="5644896"/>
                  </a:lnTo>
                  <a:lnTo>
                    <a:pt x="6581203" y="5644896"/>
                  </a:lnTo>
                  <a:lnTo>
                    <a:pt x="6630644" y="5641835"/>
                  </a:lnTo>
                  <a:lnTo>
                    <a:pt x="6678257" y="5632869"/>
                  </a:lnTo>
                  <a:lnTo>
                    <a:pt x="6714350" y="5621337"/>
                  </a:lnTo>
                  <a:lnTo>
                    <a:pt x="6724993" y="5658764"/>
                  </a:lnTo>
                  <a:lnTo>
                    <a:pt x="6749758" y="5699531"/>
                  </a:lnTo>
                  <a:lnTo>
                    <a:pt x="6762305" y="5743689"/>
                  </a:lnTo>
                  <a:lnTo>
                    <a:pt x="6787020" y="5784278"/>
                  </a:lnTo>
                  <a:lnTo>
                    <a:pt x="6799516" y="5828258"/>
                  </a:lnTo>
                  <a:lnTo>
                    <a:pt x="6873468" y="5949226"/>
                  </a:lnTo>
                  <a:lnTo>
                    <a:pt x="6885838" y="5992825"/>
                  </a:lnTo>
                  <a:lnTo>
                    <a:pt x="7178472" y="6465519"/>
                  </a:lnTo>
                  <a:lnTo>
                    <a:pt x="7214844" y="6500622"/>
                  </a:lnTo>
                  <a:lnTo>
                    <a:pt x="7263028" y="6577343"/>
                  </a:lnTo>
                  <a:lnTo>
                    <a:pt x="7299274" y="6612026"/>
                  </a:lnTo>
                  <a:lnTo>
                    <a:pt x="7347217" y="6687871"/>
                  </a:lnTo>
                  <a:lnTo>
                    <a:pt x="7383335" y="6722097"/>
                  </a:lnTo>
                  <a:lnTo>
                    <a:pt x="7407199" y="6759638"/>
                  </a:lnTo>
                  <a:lnTo>
                    <a:pt x="7443229" y="6793547"/>
                  </a:lnTo>
                  <a:lnTo>
                    <a:pt x="7467003" y="6830758"/>
                  </a:lnTo>
                  <a:lnTo>
                    <a:pt x="7538821" y="6897764"/>
                  </a:lnTo>
                  <a:lnTo>
                    <a:pt x="7562456" y="6934479"/>
                  </a:lnTo>
                  <a:lnTo>
                    <a:pt x="7669682" y="7033171"/>
                  </a:lnTo>
                  <a:lnTo>
                    <a:pt x="7693114" y="7069188"/>
                  </a:lnTo>
                  <a:lnTo>
                    <a:pt x="7010273" y="4664087"/>
                  </a:lnTo>
                  <a:lnTo>
                    <a:pt x="7010870" y="4619701"/>
                  </a:lnTo>
                  <a:lnTo>
                    <a:pt x="6964451" y="4456201"/>
                  </a:lnTo>
                  <a:lnTo>
                    <a:pt x="6965074" y="4411904"/>
                  </a:lnTo>
                  <a:lnTo>
                    <a:pt x="6941921" y="4330331"/>
                  </a:lnTo>
                  <a:lnTo>
                    <a:pt x="6942569" y="4286123"/>
                  </a:lnTo>
                  <a:lnTo>
                    <a:pt x="6931012" y="4245419"/>
                  </a:lnTo>
                  <a:lnTo>
                    <a:pt x="6931685" y="4201274"/>
                  </a:lnTo>
                  <a:lnTo>
                    <a:pt x="6920154" y="4160659"/>
                  </a:lnTo>
                  <a:lnTo>
                    <a:pt x="6920839" y="4116603"/>
                  </a:lnTo>
                  <a:lnTo>
                    <a:pt x="6909333" y="4076077"/>
                  </a:lnTo>
                  <a:lnTo>
                    <a:pt x="6910057" y="4032123"/>
                  </a:lnTo>
                  <a:lnTo>
                    <a:pt x="6898576" y="3991686"/>
                  </a:lnTo>
                  <a:lnTo>
                    <a:pt x="6900900" y="3860355"/>
                  </a:lnTo>
                  <a:lnTo>
                    <a:pt x="6889483" y="3820172"/>
                  </a:lnTo>
                  <a:lnTo>
                    <a:pt x="6900977" y="3302622"/>
                  </a:lnTo>
                  <a:lnTo>
                    <a:pt x="6914324" y="3256635"/>
                  </a:lnTo>
                  <a:lnTo>
                    <a:pt x="6917906" y="3129762"/>
                  </a:lnTo>
                  <a:lnTo>
                    <a:pt x="6931380" y="3084233"/>
                  </a:lnTo>
                  <a:lnTo>
                    <a:pt x="6934009" y="3000489"/>
                  </a:lnTo>
                  <a:lnTo>
                    <a:pt x="6947598" y="2955340"/>
                  </a:lnTo>
                  <a:lnTo>
                    <a:pt x="6948995" y="2913786"/>
                  </a:lnTo>
                  <a:lnTo>
                    <a:pt x="6962661" y="2868892"/>
                  </a:lnTo>
                  <a:lnTo>
                    <a:pt x="6964134" y="2827604"/>
                  </a:lnTo>
                  <a:lnTo>
                    <a:pt x="6977875" y="2782989"/>
                  </a:lnTo>
                  <a:lnTo>
                    <a:pt x="6979437" y="2741993"/>
                  </a:lnTo>
                  <a:lnTo>
                    <a:pt x="7007123" y="2653500"/>
                  </a:lnTo>
                  <a:lnTo>
                    <a:pt x="7008812" y="2612936"/>
                  </a:lnTo>
                  <a:lnTo>
                    <a:pt x="7050786" y="2481821"/>
                  </a:lnTo>
                  <a:lnTo>
                    <a:pt x="7052665" y="2441905"/>
                  </a:lnTo>
                  <a:lnTo>
                    <a:pt x="7123824" y="2227554"/>
                  </a:lnTo>
                  <a:lnTo>
                    <a:pt x="7196290" y="2017788"/>
                  </a:lnTo>
                  <a:lnTo>
                    <a:pt x="7255269" y="1853526"/>
                  </a:lnTo>
                  <a:lnTo>
                    <a:pt x="7282383" y="1809508"/>
                  </a:lnTo>
                  <a:lnTo>
                    <a:pt x="7327417" y="1689163"/>
                  </a:lnTo>
                  <a:lnTo>
                    <a:pt x="7354773" y="1646021"/>
                  </a:lnTo>
                  <a:lnTo>
                    <a:pt x="7369988" y="1606575"/>
                  </a:lnTo>
                  <a:lnTo>
                    <a:pt x="7397470" y="1563890"/>
                  </a:lnTo>
                  <a:lnTo>
                    <a:pt x="7428204" y="1486141"/>
                  </a:lnTo>
                  <a:lnTo>
                    <a:pt x="7455890" y="1444167"/>
                  </a:lnTo>
                  <a:lnTo>
                    <a:pt x="7471423" y="1405890"/>
                  </a:lnTo>
                  <a:lnTo>
                    <a:pt x="7499248" y="1364399"/>
                  </a:lnTo>
                  <a:lnTo>
                    <a:pt x="7514933" y="1326616"/>
                  </a:lnTo>
                  <a:lnTo>
                    <a:pt x="7542898" y="1285621"/>
                  </a:lnTo>
                  <a:lnTo>
                    <a:pt x="7558722" y="1248346"/>
                  </a:lnTo>
                  <a:lnTo>
                    <a:pt x="7586827" y="1207858"/>
                  </a:lnTo>
                  <a:lnTo>
                    <a:pt x="7615009" y="1167625"/>
                  </a:lnTo>
                  <a:lnTo>
                    <a:pt x="7631049" y="1131125"/>
                  </a:lnTo>
                  <a:lnTo>
                    <a:pt x="7659395" y="1091425"/>
                  </a:lnTo>
                  <a:lnTo>
                    <a:pt x="7687805" y="1052004"/>
                  </a:lnTo>
                  <a:lnTo>
                    <a:pt x="7704074" y="1016304"/>
                  </a:lnTo>
                  <a:lnTo>
                    <a:pt x="7732636" y="977430"/>
                  </a:lnTo>
                  <a:lnTo>
                    <a:pt x="7761287" y="938822"/>
                  </a:lnTo>
                  <a:lnTo>
                    <a:pt x="7790015" y="900506"/>
                  </a:lnTo>
                  <a:lnTo>
                    <a:pt x="7818818" y="862457"/>
                  </a:lnTo>
                  <a:lnTo>
                    <a:pt x="7835481" y="828179"/>
                  </a:lnTo>
                  <a:lnTo>
                    <a:pt x="7864449" y="790714"/>
                  </a:lnTo>
                  <a:lnTo>
                    <a:pt x="7893507" y="753554"/>
                  </a:lnTo>
                  <a:lnTo>
                    <a:pt x="7922641" y="716686"/>
                  </a:lnTo>
                  <a:lnTo>
                    <a:pt x="7951876" y="680110"/>
                  </a:lnTo>
                  <a:lnTo>
                    <a:pt x="7981175" y="643839"/>
                  </a:lnTo>
                  <a:lnTo>
                    <a:pt x="8010576" y="607885"/>
                  </a:lnTo>
                  <a:lnTo>
                    <a:pt x="8040052" y="572223"/>
                  </a:lnTo>
                  <a:lnTo>
                    <a:pt x="8069631" y="536892"/>
                  </a:lnTo>
                  <a:lnTo>
                    <a:pt x="8099298" y="501865"/>
                  </a:lnTo>
                  <a:lnTo>
                    <a:pt x="8129041" y="467156"/>
                  </a:lnTo>
                  <a:lnTo>
                    <a:pt x="8158886" y="432765"/>
                  </a:lnTo>
                  <a:lnTo>
                    <a:pt x="8201038" y="395236"/>
                  </a:lnTo>
                  <a:lnTo>
                    <a:pt x="8231073" y="361505"/>
                  </a:lnTo>
                  <a:lnTo>
                    <a:pt x="8261185" y="328104"/>
                  </a:lnTo>
                  <a:lnTo>
                    <a:pt x="8291411" y="295033"/>
                  </a:lnTo>
                  <a:lnTo>
                    <a:pt x="8321726" y="262305"/>
                  </a:lnTo>
                  <a:lnTo>
                    <a:pt x="8352129" y="229908"/>
                  </a:lnTo>
                  <a:lnTo>
                    <a:pt x="8394852" y="194386"/>
                  </a:lnTo>
                  <a:lnTo>
                    <a:pt x="8425459" y="162687"/>
                  </a:lnTo>
                  <a:lnTo>
                    <a:pt x="8456155" y="131330"/>
                  </a:lnTo>
                  <a:lnTo>
                    <a:pt x="8499183" y="96862"/>
                  </a:lnTo>
                  <a:lnTo>
                    <a:pt x="8530082" y="66205"/>
                  </a:lnTo>
                  <a:lnTo>
                    <a:pt x="8561095" y="35915"/>
                  </a:lnTo>
                  <a:lnTo>
                    <a:pt x="8604415" y="2527"/>
                  </a:lnTo>
                  <a:close/>
                </a:path>
                <a:path w="10993119" h="8508365">
                  <a:moveTo>
                    <a:pt x="10992803" y="8507870"/>
                  </a:moveTo>
                  <a:lnTo>
                    <a:pt x="10992625" y="7623746"/>
                  </a:lnTo>
                  <a:lnTo>
                    <a:pt x="10978210" y="7619479"/>
                  </a:lnTo>
                  <a:lnTo>
                    <a:pt x="10925023" y="7618133"/>
                  </a:lnTo>
                  <a:lnTo>
                    <a:pt x="10871695" y="7616304"/>
                  </a:lnTo>
                  <a:lnTo>
                    <a:pt x="10818228" y="7613993"/>
                  </a:lnTo>
                  <a:lnTo>
                    <a:pt x="10764622" y="7611186"/>
                  </a:lnTo>
                  <a:lnTo>
                    <a:pt x="10723093" y="7604430"/>
                  </a:lnTo>
                  <a:lnTo>
                    <a:pt x="10669219" y="7600658"/>
                  </a:lnTo>
                  <a:lnTo>
                    <a:pt x="10615206" y="7596416"/>
                  </a:lnTo>
                  <a:lnTo>
                    <a:pt x="10573271" y="7588224"/>
                  </a:lnTo>
                  <a:lnTo>
                    <a:pt x="10519004" y="7583043"/>
                  </a:lnTo>
                  <a:lnTo>
                    <a:pt x="10464584" y="7577404"/>
                  </a:lnTo>
                  <a:lnTo>
                    <a:pt x="10422255" y="7567816"/>
                  </a:lnTo>
                  <a:lnTo>
                    <a:pt x="10367581" y="7561237"/>
                  </a:lnTo>
                  <a:lnTo>
                    <a:pt x="10324998" y="7550734"/>
                  </a:lnTo>
                  <a:lnTo>
                    <a:pt x="10270058" y="7543216"/>
                  </a:lnTo>
                  <a:lnTo>
                    <a:pt x="10214978" y="7535240"/>
                  </a:lnTo>
                  <a:lnTo>
                    <a:pt x="10171989" y="7523327"/>
                  </a:lnTo>
                  <a:lnTo>
                    <a:pt x="10116655" y="7514437"/>
                  </a:lnTo>
                  <a:lnTo>
                    <a:pt x="10073424" y="7501623"/>
                  </a:lnTo>
                  <a:lnTo>
                    <a:pt x="10017836" y="7491844"/>
                  </a:lnTo>
                  <a:lnTo>
                    <a:pt x="9974339" y="7478154"/>
                  </a:lnTo>
                  <a:lnTo>
                    <a:pt x="9918509" y="7467498"/>
                  </a:lnTo>
                  <a:lnTo>
                    <a:pt x="9874771" y="7452931"/>
                  </a:lnTo>
                  <a:lnTo>
                    <a:pt x="9830892" y="7437920"/>
                  </a:lnTo>
                  <a:lnTo>
                    <a:pt x="9774682" y="7425931"/>
                  </a:lnTo>
                  <a:lnTo>
                    <a:pt x="9730575" y="7410043"/>
                  </a:lnTo>
                  <a:lnTo>
                    <a:pt x="9686328" y="7393699"/>
                  </a:lnTo>
                  <a:lnTo>
                    <a:pt x="9629750" y="7380414"/>
                  </a:lnTo>
                  <a:lnTo>
                    <a:pt x="9585261" y="7363244"/>
                  </a:lnTo>
                  <a:lnTo>
                    <a:pt x="9540672" y="7345654"/>
                  </a:lnTo>
                  <a:lnTo>
                    <a:pt x="9495955" y="7327659"/>
                  </a:lnTo>
                  <a:lnTo>
                    <a:pt x="9438907" y="7312723"/>
                  </a:lnTo>
                  <a:lnTo>
                    <a:pt x="9393949" y="7293915"/>
                  </a:lnTo>
                  <a:lnTo>
                    <a:pt x="9348889" y="7274687"/>
                  </a:lnTo>
                  <a:lnTo>
                    <a:pt x="9303702" y="7255040"/>
                  </a:lnTo>
                  <a:lnTo>
                    <a:pt x="9258414" y="7234999"/>
                  </a:lnTo>
                  <a:lnTo>
                    <a:pt x="9212999" y="7214527"/>
                  </a:lnTo>
                  <a:lnTo>
                    <a:pt x="9121178" y="7170128"/>
                  </a:lnTo>
                  <a:lnTo>
                    <a:pt x="9029103" y="7124827"/>
                  </a:lnTo>
                  <a:lnTo>
                    <a:pt x="8936787" y="7078662"/>
                  </a:lnTo>
                  <a:lnTo>
                    <a:pt x="8797861" y="7007847"/>
                  </a:lnTo>
                  <a:lnTo>
                    <a:pt x="8763660" y="6980364"/>
                  </a:lnTo>
                  <a:lnTo>
                    <a:pt x="8717178" y="6956158"/>
                  </a:lnTo>
                  <a:lnTo>
                    <a:pt x="8682863" y="6928282"/>
                  </a:lnTo>
                  <a:lnTo>
                    <a:pt x="8636267" y="6903682"/>
                  </a:lnTo>
                  <a:lnTo>
                    <a:pt x="8601837" y="6875424"/>
                  </a:lnTo>
                  <a:lnTo>
                    <a:pt x="8555139" y="6850443"/>
                  </a:lnTo>
                  <a:lnTo>
                    <a:pt x="8520608" y="6821818"/>
                  </a:lnTo>
                  <a:lnTo>
                    <a:pt x="8473808" y="6796481"/>
                  </a:lnTo>
                  <a:lnTo>
                    <a:pt x="8404492" y="6738340"/>
                  </a:lnTo>
                  <a:lnTo>
                    <a:pt x="8357552" y="6712471"/>
                  </a:lnTo>
                  <a:lnTo>
                    <a:pt x="8113154" y="6502641"/>
                  </a:lnTo>
                  <a:lnTo>
                    <a:pt x="8042935" y="6441326"/>
                  </a:lnTo>
                  <a:lnTo>
                    <a:pt x="8019986" y="6406997"/>
                  </a:lnTo>
                  <a:lnTo>
                    <a:pt x="7914246" y="6313576"/>
                  </a:lnTo>
                  <a:lnTo>
                    <a:pt x="7891145" y="6278715"/>
                  </a:lnTo>
                  <a:lnTo>
                    <a:pt x="7855788" y="6247193"/>
                  </a:lnTo>
                  <a:lnTo>
                    <a:pt x="7832623" y="6212078"/>
                  </a:lnTo>
                  <a:lnTo>
                    <a:pt x="7797203" y="6180315"/>
                  </a:lnTo>
                  <a:lnTo>
                    <a:pt x="7773962" y="6144971"/>
                  </a:lnTo>
                  <a:lnTo>
                    <a:pt x="7738478" y="6112980"/>
                  </a:lnTo>
                  <a:lnTo>
                    <a:pt x="7691844" y="6041733"/>
                  </a:lnTo>
                  <a:lnTo>
                    <a:pt x="7656271" y="6009424"/>
                  </a:lnTo>
                  <a:lnTo>
                    <a:pt x="7350328" y="5536323"/>
                  </a:lnTo>
                  <a:lnTo>
                    <a:pt x="7338860" y="5495963"/>
                  </a:lnTo>
                  <a:lnTo>
                    <a:pt x="7291464" y="5421998"/>
                  </a:lnTo>
                  <a:lnTo>
                    <a:pt x="7279957" y="5381460"/>
                  </a:lnTo>
                  <a:lnTo>
                    <a:pt x="7256221" y="5344350"/>
                  </a:lnTo>
                  <a:lnTo>
                    <a:pt x="7244689" y="5303736"/>
                  </a:lnTo>
                  <a:lnTo>
                    <a:pt x="7220915" y="5266537"/>
                  </a:lnTo>
                  <a:lnTo>
                    <a:pt x="7209371" y="5225834"/>
                  </a:lnTo>
                  <a:lnTo>
                    <a:pt x="7185584" y="5188572"/>
                  </a:lnTo>
                  <a:lnTo>
                    <a:pt x="7162419" y="5107000"/>
                  </a:lnTo>
                  <a:lnTo>
                    <a:pt x="7138619" y="5069637"/>
                  </a:lnTo>
                  <a:lnTo>
                    <a:pt x="7103808" y="4947031"/>
                  </a:lnTo>
                  <a:lnTo>
                    <a:pt x="7079983" y="4909604"/>
                  </a:lnTo>
                  <a:lnTo>
                    <a:pt x="7693114" y="7069188"/>
                  </a:lnTo>
                  <a:lnTo>
                    <a:pt x="7799718" y="7165695"/>
                  </a:lnTo>
                  <a:lnTo>
                    <a:pt x="8011452" y="7353427"/>
                  </a:lnTo>
                  <a:lnTo>
                    <a:pt x="8058747" y="7380529"/>
                  </a:lnTo>
                  <a:lnTo>
                    <a:pt x="8072793" y="7392644"/>
                  </a:lnTo>
                  <a:lnTo>
                    <a:pt x="2089658" y="7392644"/>
                  </a:lnTo>
                  <a:lnTo>
                    <a:pt x="2040216" y="7395718"/>
                  </a:lnTo>
                  <a:lnTo>
                    <a:pt x="1992617" y="7404684"/>
                  </a:lnTo>
                  <a:lnTo>
                    <a:pt x="1947214" y="7419175"/>
                  </a:lnTo>
                  <a:lnTo>
                    <a:pt x="1904377" y="7438822"/>
                  </a:lnTo>
                  <a:lnTo>
                    <a:pt x="1864487" y="7463256"/>
                  </a:lnTo>
                  <a:lnTo>
                    <a:pt x="1827898" y="7492111"/>
                  </a:lnTo>
                  <a:lnTo>
                    <a:pt x="1794992" y="7525017"/>
                  </a:lnTo>
                  <a:lnTo>
                    <a:pt x="1766138" y="7561605"/>
                  </a:lnTo>
                  <a:lnTo>
                    <a:pt x="1741703" y="7601496"/>
                  </a:lnTo>
                  <a:lnTo>
                    <a:pt x="1722056" y="7644333"/>
                  </a:lnTo>
                  <a:lnTo>
                    <a:pt x="1707565" y="7689736"/>
                  </a:lnTo>
                  <a:lnTo>
                    <a:pt x="1698599" y="7737335"/>
                  </a:lnTo>
                  <a:lnTo>
                    <a:pt x="1695526" y="7786776"/>
                  </a:lnTo>
                  <a:lnTo>
                    <a:pt x="1698599" y="7836217"/>
                  </a:lnTo>
                  <a:lnTo>
                    <a:pt x="1707565" y="7883830"/>
                  </a:lnTo>
                  <a:lnTo>
                    <a:pt x="1722056" y="7929232"/>
                  </a:lnTo>
                  <a:lnTo>
                    <a:pt x="1741703" y="7972069"/>
                  </a:lnTo>
                  <a:lnTo>
                    <a:pt x="1766138" y="8011960"/>
                  </a:lnTo>
                  <a:lnTo>
                    <a:pt x="1794992" y="8048549"/>
                  </a:lnTo>
                  <a:lnTo>
                    <a:pt x="1827898" y="8081442"/>
                  </a:lnTo>
                  <a:lnTo>
                    <a:pt x="1864487" y="8110309"/>
                  </a:lnTo>
                  <a:lnTo>
                    <a:pt x="1904377" y="8134744"/>
                  </a:lnTo>
                  <a:lnTo>
                    <a:pt x="1947214" y="8154390"/>
                  </a:lnTo>
                  <a:lnTo>
                    <a:pt x="1992617" y="8168881"/>
                  </a:lnTo>
                  <a:lnTo>
                    <a:pt x="2040216" y="8177847"/>
                  </a:lnTo>
                  <a:lnTo>
                    <a:pt x="2089658" y="8180921"/>
                  </a:lnTo>
                  <a:lnTo>
                    <a:pt x="9485795" y="8180921"/>
                  </a:lnTo>
                  <a:lnTo>
                    <a:pt x="9502445" y="8187512"/>
                  </a:lnTo>
                  <a:lnTo>
                    <a:pt x="9559188" y="8201393"/>
                  </a:lnTo>
                  <a:lnTo>
                    <a:pt x="9603626" y="8218398"/>
                  </a:lnTo>
                  <a:lnTo>
                    <a:pt x="9647949" y="8235035"/>
                  </a:lnTo>
                  <a:lnTo>
                    <a:pt x="9692183" y="8251330"/>
                  </a:lnTo>
                  <a:lnTo>
                    <a:pt x="9736315" y="8267255"/>
                  </a:lnTo>
                  <a:lnTo>
                    <a:pt x="9792551" y="8279371"/>
                  </a:lnTo>
                  <a:lnTo>
                    <a:pt x="9836480" y="8294586"/>
                  </a:lnTo>
                  <a:lnTo>
                    <a:pt x="9880308" y="8309445"/>
                  </a:lnTo>
                  <a:lnTo>
                    <a:pt x="9936251" y="8320481"/>
                  </a:lnTo>
                  <a:lnTo>
                    <a:pt x="9979863" y="8334629"/>
                  </a:lnTo>
                  <a:lnTo>
                    <a:pt x="10023386" y="8348408"/>
                  </a:lnTo>
                  <a:lnTo>
                    <a:pt x="10079025" y="8358378"/>
                  </a:lnTo>
                  <a:lnTo>
                    <a:pt x="10122344" y="8371433"/>
                  </a:lnTo>
                  <a:lnTo>
                    <a:pt x="10177767" y="8380654"/>
                  </a:lnTo>
                  <a:lnTo>
                    <a:pt x="10220871" y="8392960"/>
                  </a:lnTo>
                  <a:lnTo>
                    <a:pt x="10263861" y="8404898"/>
                  </a:lnTo>
                  <a:lnTo>
                    <a:pt x="10318966" y="8412975"/>
                  </a:lnTo>
                  <a:lnTo>
                    <a:pt x="10361739" y="8424151"/>
                  </a:lnTo>
                  <a:lnTo>
                    <a:pt x="10416629" y="8431492"/>
                  </a:lnTo>
                  <a:lnTo>
                    <a:pt x="10459199" y="8441906"/>
                  </a:lnTo>
                  <a:lnTo>
                    <a:pt x="10513873" y="8448484"/>
                  </a:lnTo>
                  <a:lnTo>
                    <a:pt x="10568432" y="8454682"/>
                  </a:lnTo>
                  <a:lnTo>
                    <a:pt x="10610685" y="8463966"/>
                  </a:lnTo>
                  <a:lnTo>
                    <a:pt x="10665028" y="8469401"/>
                  </a:lnTo>
                  <a:lnTo>
                    <a:pt x="10707053" y="8477910"/>
                  </a:lnTo>
                  <a:lnTo>
                    <a:pt x="10761180" y="8482546"/>
                  </a:lnTo>
                  <a:lnTo>
                    <a:pt x="10802976" y="8490267"/>
                  </a:lnTo>
                  <a:lnTo>
                    <a:pt x="10856874" y="8494128"/>
                  </a:lnTo>
                  <a:lnTo>
                    <a:pt x="10910672" y="8497583"/>
                  </a:lnTo>
                  <a:lnTo>
                    <a:pt x="10952124" y="8504123"/>
                  </a:lnTo>
                  <a:lnTo>
                    <a:pt x="10992803" y="8507870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6284" y="0"/>
              <a:ext cx="3651714" cy="47944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7387531"/>
              <a:ext cx="6934834" cy="1457960"/>
            </a:xfrm>
            <a:custGeom>
              <a:avLst/>
              <a:gdLst/>
              <a:ahLst/>
              <a:cxnLst/>
              <a:rect l="l" t="t" r="r" b="b"/>
              <a:pathLst>
                <a:path w="6934834" h="1457959">
                  <a:moveTo>
                    <a:pt x="6449012" y="1457854"/>
                  </a:moveTo>
                  <a:lnTo>
                    <a:pt x="0" y="1457854"/>
                  </a:lnTo>
                  <a:lnTo>
                    <a:pt x="0" y="0"/>
                  </a:lnTo>
                  <a:lnTo>
                    <a:pt x="6449012" y="0"/>
                  </a:lnTo>
                  <a:lnTo>
                    <a:pt x="6497025" y="2377"/>
                  </a:lnTo>
                  <a:lnTo>
                    <a:pt x="6544225" y="9420"/>
                  </a:lnTo>
                  <a:lnTo>
                    <a:pt x="6590293" y="20997"/>
                  </a:lnTo>
                  <a:lnTo>
                    <a:pt x="6634910" y="36977"/>
                  </a:lnTo>
                  <a:lnTo>
                    <a:pt x="6677759" y="57227"/>
                  </a:lnTo>
                  <a:lnTo>
                    <a:pt x="6718520" y="81616"/>
                  </a:lnTo>
                  <a:lnTo>
                    <a:pt x="6756876" y="110011"/>
                  </a:lnTo>
                  <a:lnTo>
                    <a:pt x="6792507" y="142280"/>
                  </a:lnTo>
                  <a:lnTo>
                    <a:pt x="6824776" y="177911"/>
                  </a:lnTo>
                  <a:lnTo>
                    <a:pt x="6853171" y="216266"/>
                  </a:lnTo>
                  <a:lnTo>
                    <a:pt x="6877560" y="257028"/>
                  </a:lnTo>
                  <a:lnTo>
                    <a:pt x="6897810" y="299877"/>
                  </a:lnTo>
                  <a:lnTo>
                    <a:pt x="6913790" y="344494"/>
                  </a:lnTo>
                  <a:lnTo>
                    <a:pt x="6925367" y="390562"/>
                  </a:lnTo>
                  <a:lnTo>
                    <a:pt x="6932410" y="437762"/>
                  </a:lnTo>
                  <a:lnTo>
                    <a:pt x="6934528" y="480543"/>
                  </a:lnTo>
                  <a:lnTo>
                    <a:pt x="6934528" y="977310"/>
                  </a:lnTo>
                  <a:lnTo>
                    <a:pt x="6932410" y="1020091"/>
                  </a:lnTo>
                  <a:lnTo>
                    <a:pt x="6925367" y="1067291"/>
                  </a:lnTo>
                  <a:lnTo>
                    <a:pt x="6913790" y="1113359"/>
                  </a:lnTo>
                  <a:lnTo>
                    <a:pt x="6897810" y="1157977"/>
                  </a:lnTo>
                  <a:lnTo>
                    <a:pt x="6877560" y="1200826"/>
                  </a:lnTo>
                  <a:lnTo>
                    <a:pt x="6853171" y="1241587"/>
                  </a:lnTo>
                  <a:lnTo>
                    <a:pt x="6824776" y="1279942"/>
                  </a:lnTo>
                  <a:lnTo>
                    <a:pt x="6792507" y="1315573"/>
                  </a:lnTo>
                  <a:lnTo>
                    <a:pt x="6756876" y="1347843"/>
                  </a:lnTo>
                  <a:lnTo>
                    <a:pt x="6718520" y="1376238"/>
                  </a:lnTo>
                  <a:lnTo>
                    <a:pt x="6677759" y="1400626"/>
                  </a:lnTo>
                  <a:lnTo>
                    <a:pt x="6634910" y="1420876"/>
                  </a:lnTo>
                  <a:lnTo>
                    <a:pt x="6590293" y="1436856"/>
                  </a:lnTo>
                  <a:lnTo>
                    <a:pt x="6544225" y="1448433"/>
                  </a:lnTo>
                  <a:lnTo>
                    <a:pt x="6497025" y="1455477"/>
                  </a:lnTo>
                  <a:lnTo>
                    <a:pt x="6449012" y="1457854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0711" y="1486965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80">
                  <a:moveTo>
                    <a:pt x="0" y="297005"/>
                  </a:moveTo>
                  <a:lnTo>
                    <a:pt x="0" y="0"/>
                  </a:lnTo>
                  <a:lnTo>
                    <a:pt x="208991" y="0"/>
                  </a:lnTo>
                  <a:lnTo>
                    <a:pt x="203712" y="76510"/>
                  </a:lnTo>
                  <a:lnTo>
                    <a:pt x="188810" y="140922"/>
                  </a:lnTo>
                  <a:lnTo>
                    <a:pt x="158353" y="195019"/>
                  </a:lnTo>
                  <a:lnTo>
                    <a:pt x="111065" y="234578"/>
                  </a:lnTo>
                  <a:lnTo>
                    <a:pt x="59136" y="267011"/>
                  </a:lnTo>
                  <a:lnTo>
                    <a:pt x="17227" y="288945"/>
                  </a:lnTo>
                  <a:lnTo>
                    <a:pt x="0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2815" y="1498170"/>
              <a:ext cx="556840" cy="54072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40734" y="2017838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80">
                  <a:moveTo>
                    <a:pt x="208991" y="297005"/>
                  </a:moveTo>
                  <a:lnTo>
                    <a:pt x="0" y="297005"/>
                  </a:lnTo>
                  <a:lnTo>
                    <a:pt x="397" y="274408"/>
                  </a:lnTo>
                  <a:lnTo>
                    <a:pt x="5279" y="220495"/>
                  </a:lnTo>
                  <a:lnTo>
                    <a:pt x="20181" y="156082"/>
                  </a:lnTo>
                  <a:lnTo>
                    <a:pt x="50638" y="101986"/>
                  </a:lnTo>
                  <a:lnTo>
                    <a:pt x="97926" y="62436"/>
                  </a:lnTo>
                  <a:lnTo>
                    <a:pt x="149855" y="30002"/>
                  </a:lnTo>
                  <a:lnTo>
                    <a:pt x="191764" y="8063"/>
                  </a:lnTo>
                  <a:lnTo>
                    <a:pt x="208991" y="0"/>
                  </a:lnTo>
                  <a:lnTo>
                    <a:pt x="208991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757" y="1762917"/>
              <a:ext cx="556864" cy="54072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755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9900" spc="-2200" dirty="0">
                <a:latin typeface="Trebuchet MS"/>
                <a:cs typeface="Trebuchet MS"/>
              </a:rPr>
              <a:t>End</a:t>
            </a:r>
            <a:r>
              <a:rPr sz="9900" spc="-1455" dirty="0">
                <a:latin typeface="Trebuchet MS"/>
                <a:cs typeface="Trebuchet MS"/>
              </a:rPr>
              <a:t> </a:t>
            </a:r>
            <a:r>
              <a:rPr sz="9900" spc="-1725" dirty="0">
                <a:latin typeface="Trebuchet MS"/>
                <a:cs typeface="Trebuchet MS"/>
              </a:rPr>
              <a:t>user</a:t>
            </a:r>
            <a:endParaRPr sz="9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0723" y="2450332"/>
            <a:ext cx="2829560" cy="46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Physical</a:t>
            </a:r>
            <a:r>
              <a:rPr sz="29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7180" y="4986533"/>
            <a:ext cx="3219450" cy="46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Emotional</a:t>
            </a:r>
            <a:r>
              <a:rPr sz="2900" b="1" spc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81860" y="7522551"/>
            <a:ext cx="3287395" cy="46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Preventive</a:t>
            </a:r>
            <a:r>
              <a:rPr sz="29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3533" y="7615030"/>
            <a:ext cx="552323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500" spc="10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Trebuchet MS"/>
                <a:cs typeface="Trebuchet MS"/>
              </a:rPr>
              <a:t>areas</a:t>
            </a:r>
            <a:r>
              <a:rPr sz="25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7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sz="25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500" spc="135" dirty="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patient</a:t>
            </a:r>
            <a:r>
              <a:rPr sz="25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Trebuchet MS"/>
                <a:cs typeface="Trebuchet MS"/>
              </a:rPr>
              <a:t>outcomes.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412817" y="8096484"/>
              <a:ext cx="5875655" cy="2190750"/>
            </a:xfrm>
            <a:custGeom>
              <a:avLst/>
              <a:gdLst/>
              <a:ahLst/>
              <a:cxnLst/>
              <a:rect l="l" t="t" r="r" b="b"/>
              <a:pathLst>
                <a:path w="5875655" h="2190750">
                  <a:moveTo>
                    <a:pt x="5875181" y="2088900"/>
                  </a:moveTo>
                  <a:lnTo>
                    <a:pt x="5185506" y="2190514"/>
                  </a:lnTo>
                  <a:lnTo>
                    <a:pt x="0" y="2190514"/>
                  </a:lnTo>
                  <a:lnTo>
                    <a:pt x="5243" y="2186585"/>
                  </a:lnTo>
                  <a:lnTo>
                    <a:pt x="51623" y="2154378"/>
                  </a:lnTo>
                  <a:lnTo>
                    <a:pt x="100127" y="2123898"/>
                  </a:lnTo>
                  <a:lnTo>
                    <a:pt x="150771" y="2095046"/>
                  </a:lnTo>
                  <a:lnTo>
                    <a:pt x="203572" y="2067720"/>
                  </a:lnTo>
                  <a:lnTo>
                    <a:pt x="258544" y="2041821"/>
                  </a:lnTo>
                  <a:lnTo>
                    <a:pt x="315705" y="2017246"/>
                  </a:lnTo>
                  <a:lnTo>
                    <a:pt x="375069" y="1993896"/>
                  </a:lnTo>
                  <a:lnTo>
                    <a:pt x="436654" y="1971670"/>
                  </a:lnTo>
                  <a:lnTo>
                    <a:pt x="500474" y="1950468"/>
                  </a:lnTo>
                  <a:lnTo>
                    <a:pt x="566546" y="1930188"/>
                  </a:lnTo>
                  <a:lnTo>
                    <a:pt x="669912" y="1901279"/>
                  </a:lnTo>
                  <a:lnTo>
                    <a:pt x="741684" y="1882866"/>
                  </a:lnTo>
                  <a:lnTo>
                    <a:pt x="815763" y="1865023"/>
                  </a:lnTo>
                  <a:lnTo>
                    <a:pt x="931244" y="1839109"/>
                  </a:lnTo>
                  <a:lnTo>
                    <a:pt x="1093445" y="1805615"/>
                  </a:lnTo>
                  <a:lnTo>
                    <a:pt x="2385455" y="1563405"/>
                  </a:lnTo>
                  <a:lnTo>
                    <a:pt x="2744421" y="1486991"/>
                  </a:lnTo>
                  <a:lnTo>
                    <a:pt x="3061655" y="1413167"/>
                  </a:lnTo>
                  <a:lnTo>
                    <a:pt x="3327466" y="1346337"/>
                  </a:lnTo>
                  <a:lnTo>
                    <a:pt x="3604104" y="1271725"/>
                  </a:lnTo>
                  <a:lnTo>
                    <a:pt x="3891696" y="1188528"/>
                  </a:lnTo>
                  <a:lnTo>
                    <a:pt x="4190369" y="1095941"/>
                  </a:lnTo>
                  <a:lnTo>
                    <a:pt x="5492370" y="428430"/>
                  </a:lnTo>
                  <a:lnTo>
                    <a:pt x="5875181" y="0"/>
                  </a:lnTo>
                  <a:lnTo>
                    <a:pt x="5875181" y="208890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91826" y="6311277"/>
              <a:ext cx="4396740" cy="3975735"/>
            </a:xfrm>
            <a:custGeom>
              <a:avLst/>
              <a:gdLst/>
              <a:ahLst/>
              <a:cxnLst/>
              <a:rect l="l" t="t" r="r" b="b"/>
              <a:pathLst>
                <a:path w="4396740" h="3975734">
                  <a:moveTo>
                    <a:pt x="4396172" y="3874108"/>
                  </a:moveTo>
                  <a:lnTo>
                    <a:pt x="3706496" y="3975721"/>
                  </a:lnTo>
                  <a:lnTo>
                    <a:pt x="0" y="3975722"/>
                  </a:lnTo>
                  <a:lnTo>
                    <a:pt x="1392092" y="3313680"/>
                  </a:lnTo>
                  <a:lnTo>
                    <a:pt x="3747588" y="1504033"/>
                  </a:lnTo>
                  <a:lnTo>
                    <a:pt x="4396172" y="0"/>
                  </a:lnTo>
                  <a:lnTo>
                    <a:pt x="4396172" y="3874108"/>
                  </a:lnTo>
                  <a:close/>
                </a:path>
              </a:pathLst>
            </a:custGeom>
            <a:solidFill>
              <a:srgbClr val="174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12871" y="8166882"/>
              <a:ext cx="5875655" cy="2120265"/>
            </a:xfrm>
            <a:custGeom>
              <a:avLst/>
              <a:gdLst/>
              <a:ahLst/>
              <a:cxnLst/>
              <a:rect l="l" t="t" r="r" b="b"/>
              <a:pathLst>
                <a:path w="5875655" h="2120265">
                  <a:moveTo>
                    <a:pt x="5875127" y="2018503"/>
                  </a:moveTo>
                  <a:lnTo>
                    <a:pt x="5185452" y="2120116"/>
                  </a:lnTo>
                  <a:lnTo>
                    <a:pt x="0" y="2120117"/>
                  </a:lnTo>
                  <a:lnTo>
                    <a:pt x="8088" y="2114076"/>
                  </a:lnTo>
                  <a:lnTo>
                    <a:pt x="60705" y="2078006"/>
                  </a:lnTo>
                  <a:lnTo>
                    <a:pt x="116028" y="2044110"/>
                  </a:lnTo>
                  <a:lnTo>
                    <a:pt x="174079" y="2012242"/>
                  </a:lnTo>
                  <a:lnTo>
                    <a:pt x="234882" y="1982258"/>
                  </a:lnTo>
                  <a:lnTo>
                    <a:pt x="298459" y="1954014"/>
                  </a:lnTo>
                  <a:lnTo>
                    <a:pt x="364834" y="1927366"/>
                  </a:lnTo>
                  <a:lnTo>
                    <a:pt x="434029" y="1902170"/>
                  </a:lnTo>
                  <a:lnTo>
                    <a:pt x="506068" y="1878280"/>
                  </a:lnTo>
                  <a:lnTo>
                    <a:pt x="543160" y="1866780"/>
                  </a:lnTo>
                  <a:lnTo>
                    <a:pt x="580972" y="1855553"/>
                  </a:lnTo>
                  <a:lnTo>
                    <a:pt x="619506" y="1844580"/>
                  </a:lnTo>
                  <a:lnTo>
                    <a:pt x="698753" y="1823326"/>
                  </a:lnTo>
                  <a:lnTo>
                    <a:pt x="780923" y="1802874"/>
                  </a:lnTo>
                  <a:lnTo>
                    <a:pt x="866040" y="1783079"/>
                  </a:lnTo>
                  <a:lnTo>
                    <a:pt x="999289" y="1754304"/>
                  </a:lnTo>
                  <a:lnTo>
                    <a:pt x="1187480" y="1716889"/>
                  </a:lnTo>
                  <a:lnTo>
                    <a:pt x="1884291" y="1589525"/>
                  </a:lnTo>
                  <a:lnTo>
                    <a:pt x="2445478" y="1480700"/>
                  </a:lnTo>
                  <a:lnTo>
                    <a:pt x="2786003" y="1407256"/>
                  </a:lnTo>
                  <a:lnTo>
                    <a:pt x="3073519" y="1339875"/>
                  </a:lnTo>
                  <a:lnTo>
                    <a:pt x="3348651" y="1270399"/>
                  </a:lnTo>
                  <a:lnTo>
                    <a:pt x="3634994" y="1192665"/>
                  </a:lnTo>
                  <a:lnTo>
                    <a:pt x="3933002" y="1105701"/>
                  </a:lnTo>
                  <a:lnTo>
                    <a:pt x="4190352" y="1025542"/>
                  </a:lnTo>
                  <a:lnTo>
                    <a:pt x="4274783" y="997696"/>
                  </a:lnTo>
                  <a:lnTo>
                    <a:pt x="4357132" y="968992"/>
                  </a:lnTo>
                  <a:lnTo>
                    <a:pt x="4437425" y="939460"/>
                  </a:lnTo>
                  <a:lnTo>
                    <a:pt x="4515689" y="909134"/>
                  </a:lnTo>
                  <a:lnTo>
                    <a:pt x="4591949" y="878044"/>
                  </a:lnTo>
                  <a:lnTo>
                    <a:pt x="4666231" y="846222"/>
                  </a:lnTo>
                  <a:lnTo>
                    <a:pt x="4738560" y="813699"/>
                  </a:lnTo>
                  <a:lnTo>
                    <a:pt x="4808964" y="780509"/>
                  </a:lnTo>
                  <a:lnTo>
                    <a:pt x="4877468" y="746681"/>
                  </a:lnTo>
                  <a:lnTo>
                    <a:pt x="4944097" y="712248"/>
                  </a:lnTo>
                  <a:lnTo>
                    <a:pt x="5008878" y="677242"/>
                  </a:lnTo>
                  <a:lnTo>
                    <a:pt x="5071837" y="641694"/>
                  </a:lnTo>
                  <a:lnTo>
                    <a:pt x="5133000" y="605635"/>
                  </a:lnTo>
                  <a:lnTo>
                    <a:pt x="5192393" y="569099"/>
                  </a:lnTo>
                  <a:lnTo>
                    <a:pt x="5250040" y="532115"/>
                  </a:lnTo>
                  <a:lnTo>
                    <a:pt x="5305970" y="494716"/>
                  </a:lnTo>
                  <a:lnTo>
                    <a:pt x="5360207" y="456934"/>
                  </a:lnTo>
                  <a:lnTo>
                    <a:pt x="5412778" y="418800"/>
                  </a:lnTo>
                  <a:lnTo>
                    <a:pt x="5463708" y="380347"/>
                  </a:lnTo>
                  <a:lnTo>
                    <a:pt x="5513023" y="341604"/>
                  </a:lnTo>
                  <a:lnTo>
                    <a:pt x="5560749" y="302605"/>
                  </a:lnTo>
                  <a:lnTo>
                    <a:pt x="5606913" y="263381"/>
                  </a:lnTo>
                  <a:lnTo>
                    <a:pt x="5651540" y="223963"/>
                  </a:lnTo>
                  <a:lnTo>
                    <a:pt x="5694657" y="184384"/>
                  </a:lnTo>
                  <a:lnTo>
                    <a:pt x="5736288" y="144675"/>
                  </a:lnTo>
                  <a:lnTo>
                    <a:pt x="5776460" y="104867"/>
                  </a:lnTo>
                  <a:lnTo>
                    <a:pt x="5815200" y="64993"/>
                  </a:lnTo>
                  <a:lnTo>
                    <a:pt x="5852532" y="25084"/>
                  </a:lnTo>
                  <a:lnTo>
                    <a:pt x="5875127" y="0"/>
                  </a:lnTo>
                  <a:lnTo>
                    <a:pt x="5875127" y="2018503"/>
                  </a:lnTo>
                  <a:close/>
                </a:path>
              </a:pathLst>
            </a:custGeom>
            <a:solidFill>
              <a:srgbClr val="0D299D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86712" y="7762352"/>
              <a:ext cx="2801620" cy="1744345"/>
            </a:xfrm>
            <a:custGeom>
              <a:avLst/>
              <a:gdLst/>
              <a:ahLst/>
              <a:cxnLst/>
              <a:rect l="l" t="t" r="r" b="b"/>
              <a:pathLst>
                <a:path w="2801619" h="1744345">
                  <a:moveTo>
                    <a:pt x="0" y="1744320"/>
                  </a:moveTo>
                  <a:lnTo>
                    <a:pt x="63138" y="1723417"/>
                  </a:lnTo>
                  <a:lnTo>
                    <a:pt x="128117" y="1701381"/>
                  </a:lnTo>
                  <a:lnTo>
                    <a:pt x="194848" y="1678177"/>
                  </a:lnTo>
                  <a:lnTo>
                    <a:pt x="263241" y="1653765"/>
                  </a:lnTo>
                  <a:lnTo>
                    <a:pt x="333207" y="1628107"/>
                  </a:lnTo>
                  <a:lnTo>
                    <a:pt x="404656" y="1601166"/>
                  </a:lnTo>
                  <a:lnTo>
                    <a:pt x="440909" y="1587203"/>
                  </a:lnTo>
                  <a:lnTo>
                    <a:pt x="477499" y="1572904"/>
                  </a:lnTo>
                  <a:lnTo>
                    <a:pt x="514416" y="1558265"/>
                  </a:lnTo>
                  <a:lnTo>
                    <a:pt x="551648" y="1543282"/>
                  </a:lnTo>
                  <a:lnTo>
                    <a:pt x="589183" y="1527950"/>
                  </a:lnTo>
                  <a:lnTo>
                    <a:pt x="627011" y="1512263"/>
                  </a:lnTo>
                  <a:lnTo>
                    <a:pt x="665121" y="1496217"/>
                  </a:lnTo>
                  <a:lnTo>
                    <a:pt x="703501" y="1479808"/>
                  </a:lnTo>
                  <a:lnTo>
                    <a:pt x="742140" y="1463030"/>
                  </a:lnTo>
                  <a:lnTo>
                    <a:pt x="781027" y="1445879"/>
                  </a:lnTo>
                  <a:lnTo>
                    <a:pt x="820152" y="1428351"/>
                  </a:lnTo>
                  <a:lnTo>
                    <a:pt x="859501" y="1410439"/>
                  </a:lnTo>
                  <a:lnTo>
                    <a:pt x="899066" y="1392140"/>
                  </a:lnTo>
                  <a:lnTo>
                    <a:pt x="938833" y="1373449"/>
                  </a:lnTo>
                  <a:lnTo>
                    <a:pt x="978793" y="1354362"/>
                  </a:lnTo>
                  <a:lnTo>
                    <a:pt x="1018934" y="1334872"/>
                  </a:lnTo>
                  <a:lnTo>
                    <a:pt x="1059245" y="1314976"/>
                  </a:lnTo>
                  <a:lnTo>
                    <a:pt x="1099714" y="1294669"/>
                  </a:lnTo>
                  <a:lnTo>
                    <a:pt x="1140331" y="1273946"/>
                  </a:lnTo>
                  <a:lnTo>
                    <a:pt x="1181084" y="1252802"/>
                  </a:lnTo>
                  <a:lnTo>
                    <a:pt x="1221962" y="1231233"/>
                  </a:lnTo>
                  <a:lnTo>
                    <a:pt x="1262955" y="1209233"/>
                  </a:lnTo>
                  <a:lnTo>
                    <a:pt x="1304050" y="1186799"/>
                  </a:lnTo>
                  <a:lnTo>
                    <a:pt x="1345237" y="1163925"/>
                  </a:lnTo>
                  <a:lnTo>
                    <a:pt x="1386504" y="1140606"/>
                  </a:lnTo>
                  <a:lnTo>
                    <a:pt x="1427841" y="1116839"/>
                  </a:lnTo>
                  <a:lnTo>
                    <a:pt x="1469236" y="1092617"/>
                  </a:lnTo>
                  <a:lnTo>
                    <a:pt x="1510677" y="1067936"/>
                  </a:lnTo>
                  <a:lnTo>
                    <a:pt x="1552155" y="1042793"/>
                  </a:lnTo>
                  <a:lnTo>
                    <a:pt x="1593657" y="1017180"/>
                  </a:lnTo>
                  <a:lnTo>
                    <a:pt x="1635173" y="991095"/>
                  </a:lnTo>
                  <a:lnTo>
                    <a:pt x="1676691" y="964533"/>
                  </a:lnTo>
                  <a:lnTo>
                    <a:pt x="1718200" y="937487"/>
                  </a:lnTo>
                  <a:lnTo>
                    <a:pt x="1759689" y="909955"/>
                  </a:lnTo>
                  <a:lnTo>
                    <a:pt x="1801147" y="881930"/>
                  </a:lnTo>
                  <a:lnTo>
                    <a:pt x="1842563" y="853409"/>
                  </a:lnTo>
                  <a:lnTo>
                    <a:pt x="1883925" y="824386"/>
                  </a:lnTo>
                  <a:lnTo>
                    <a:pt x="1925222" y="794857"/>
                  </a:lnTo>
                  <a:lnTo>
                    <a:pt x="1966444" y="764817"/>
                  </a:lnTo>
                  <a:lnTo>
                    <a:pt x="2007578" y="734261"/>
                  </a:lnTo>
                  <a:lnTo>
                    <a:pt x="2048614" y="703185"/>
                  </a:lnTo>
                  <a:lnTo>
                    <a:pt x="2089541" y="671583"/>
                  </a:lnTo>
                  <a:lnTo>
                    <a:pt x="2130348" y="639452"/>
                  </a:lnTo>
                  <a:lnTo>
                    <a:pt x="2171022" y="606785"/>
                  </a:lnTo>
                  <a:lnTo>
                    <a:pt x="2211554" y="573579"/>
                  </a:lnTo>
                  <a:lnTo>
                    <a:pt x="2251932" y="539829"/>
                  </a:lnTo>
                  <a:lnTo>
                    <a:pt x="2292144" y="505530"/>
                  </a:lnTo>
                  <a:lnTo>
                    <a:pt x="2332180" y="470677"/>
                  </a:lnTo>
                  <a:lnTo>
                    <a:pt x="2372029" y="435265"/>
                  </a:lnTo>
                  <a:lnTo>
                    <a:pt x="2411679" y="399290"/>
                  </a:lnTo>
                  <a:lnTo>
                    <a:pt x="2451119" y="362748"/>
                  </a:lnTo>
                  <a:lnTo>
                    <a:pt x="2490337" y="325632"/>
                  </a:lnTo>
                  <a:lnTo>
                    <a:pt x="2529324" y="287939"/>
                  </a:lnTo>
                  <a:lnTo>
                    <a:pt x="2568067" y="249663"/>
                  </a:lnTo>
                  <a:lnTo>
                    <a:pt x="2606556" y="210800"/>
                  </a:lnTo>
                  <a:lnTo>
                    <a:pt x="2644779" y="171346"/>
                  </a:lnTo>
                  <a:lnTo>
                    <a:pt x="2682725" y="131295"/>
                  </a:lnTo>
                  <a:lnTo>
                    <a:pt x="2720383" y="90642"/>
                  </a:lnTo>
                  <a:lnTo>
                    <a:pt x="2757742" y="49384"/>
                  </a:lnTo>
                  <a:lnTo>
                    <a:pt x="2794790" y="7515"/>
                  </a:lnTo>
                  <a:lnTo>
                    <a:pt x="2801286" y="0"/>
                  </a:lnTo>
                  <a:lnTo>
                    <a:pt x="2801286" y="404529"/>
                  </a:lnTo>
                  <a:lnTo>
                    <a:pt x="2741359" y="469523"/>
                  </a:lnTo>
                  <a:lnTo>
                    <a:pt x="2702620" y="509397"/>
                  </a:lnTo>
                  <a:lnTo>
                    <a:pt x="2662447" y="549205"/>
                  </a:lnTo>
                  <a:lnTo>
                    <a:pt x="2620816" y="588914"/>
                  </a:lnTo>
                  <a:lnTo>
                    <a:pt x="2577699" y="628493"/>
                  </a:lnTo>
                  <a:lnTo>
                    <a:pt x="2533072" y="667911"/>
                  </a:lnTo>
                  <a:lnTo>
                    <a:pt x="2486909" y="707135"/>
                  </a:lnTo>
                  <a:lnTo>
                    <a:pt x="2439182" y="746134"/>
                  </a:lnTo>
                  <a:lnTo>
                    <a:pt x="2389867" y="784876"/>
                  </a:lnTo>
                  <a:lnTo>
                    <a:pt x="2338937" y="823330"/>
                  </a:lnTo>
                  <a:lnTo>
                    <a:pt x="2286366" y="861464"/>
                  </a:lnTo>
                  <a:lnTo>
                    <a:pt x="2232129" y="899246"/>
                  </a:lnTo>
                  <a:lnTo>
                    <a:pt x="2176200" y="936645"/>
                  </a:lnTo>
                  <a:lnTo>
                    <a:pt x="2118552" y="973629"/>
                  </a:lnTo>
                  <a:lnTo>
                    <a:pt x="2059159" y="1010165"/>
                  </a:lnTo>
                  <a:lnTo>
                    <a:pt x="1997997" y="1046224"/>
                  </a:lnTo>
                  <a:lnTo>
                    <a:pt x="1935038" y="1081772"/>
                  </a:lnTo>
                  <a:lnTo>
                    <a:pt x="1870256" y="1116778"/>
                  </a:lnTo>
                  <a:lnTo>
                    <a:pt x="1803627" y="1151211"/>
                  </a:lnTo>
                  <a:lnTo>
                    <a:pt x="1735123" y="1185038"/>
                  </a:lnTo>
                  <a:lnTo>
                    <a:pt x="1664720" y="1218229"/>
                  </a:lnTo>
                  <a:lnTo>
                    <a:pt x="1592390" y="1250751"/>
                  </a:lnTo>
                  <a:lnTo>
                    <a:pt x="1518108" y="1282573"/>
                  </a:lnTo>
                  <a:lnTo>
                    <a:pt x="1441848" y="1313664"/>
                  </a:lnTo>
                  <a:lnTo>
                    <a:pt x="1363585" y="1343990"/>
                  </a:lnTo>
                  <a:lnTo>
                    <a:pt x="1283291" y="1373521"/>
                  </a:lnTo>
                  <a:lnTo>
                    <a:pt x="1200942" y="1402226"/>
                  </a:lnTo>
                  <a:lnTo>
                    <a:pt x="1116511" y="1430072"/>
                  </a:lnTo>
                  <a:lnTo>
                    <a:pt x="1064382" y="1446690"/>
                  </a:lnTo>
                  <a:lnTo>
                    <a:pt x="1012583" y="1463011"/>
                  </a:lnTo>
                  <a:lnTo>
                    <a:pt x="961114" y="1479039"/>
                  </a:lnTo>
                  <a:lnTo>
                    <a:pt x="909973" y="1494778"/>
                  </a:lnTo>
                  <a:lnTo>
                    <a:pt x="859162" y="1510231"/>
                  </a:lnTo>
                  <a:lnTo>
                    <a:pt x="808678" y="1525404"/>
                  </a:lnTo>
                  <a:lnTo>
                    <a:pt x="758521" y="1540299"/>
                  </a:lnTo>
                  <a:lnTo>
                    <a:pt x="708691" y="1554922"/>
                  </a:lnTo>
                  <a:lnTo>
                    <a:pt x="659186" y="1569276"/>
                  </a:lnTo>
                  <a:lnTo>
                    <a:pt x="610007" y="1583366"/>
                  </a:lnTo>
                  <a:lnTo>
                    <a:pt x="561153" y="1597195"/>
                  </a:lnTo>
                  <a:lnTo>
                    <a:pt x="512623" y="1610768"/>
                  </a:lnTo>
                  <a:lnTo>
                    <a:pt x="464416" y="1624088"/>
                  </a:lnTo>
                  <a:lnTo>
                    <a:pt x="416532" y="1637160"/>
                  </a:lnTo>
                  <a:lnTo>
                    <a:pt x="368970" y="1649988"/>
                  </a:lnTo>
                  <a:lnTo>
                    <a:pt x="321730" y="1662577"/>
                  </a:lnTo>
                  <a:lnTo>
                    <a:pt x="274810" y="1674929"/>
                  </a:lnTo>
                  <a:lnTo>
                    <a:pt x="228211" y="1687050"/>
                  </a:lnTo>
                  <a:lnTo>
                    <a:pt x="181932" y="1698943"/>
                  </a:lnTo>
                  <a:lnTo>
                    <a:pt x="135972" y="1710612"/>
                  </a:lnTo>
                  <a:lnTo>
                    <a:pt x="90330" y="1722062"/>
                  </a:lnTo>
                  <a:lnTo>
                    <a:pt x="45006" y="1733297"/>
                  </a:lnTo>
                  <a:lnTo>
                    <a:pt x="0" y="1744320"/>
                  </a:lnTo>
                  <a:close/>
                </a:path>
              </a:pathLst>
            </a:custGeom>
            <a:solidFill>
              <a:srgbClr val="0D2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64018" y="9331259"/>
              <a:ext cx="2024380" cy="956310"/>
            </a:xfrm>
            <a:custGeom>
              <a:avLst/>
              <a:gdLst/>
              <a:ahLst/>
              <a:cxnLst/>
              <a:rect l="l" t="t" r="r" b="b"/>
              <a:pathLst>
                <a:path w="2024380" h="956309">
                  <a:moveTo>
                    <a:pt x="2023980" y="854126"/>
                  </a:moveTo>
                  <a:lnTo>
                    <a:pt x="1334305" y="955739"/>
                  </a:lnTo>
                  <a:lnTo>
                    <a:pt x="0" y="955739"/>
                  </a:lnTo>
                  <a:lnTo>
                    <a:pt x="457489" y="816304"/>
                  </a:lnTo>
                  <a:lnTo>
                    <a:pt x="1960710" y="75057"/>
                  </a:lnTo>
                  <a:lnTo>
                    <a:pt x="2023980" y="0"/>
                  </a:lnTo>
                  <a:lnTo>
                    <a:pt x="2023980" y="854126"/>
                  </a:lnTo>
                  <a:close/>
                </a:path>
              </a:pathLst>
            </a:custGeom>
            <a:solidFill>
              <a:srgbClr val="0D299D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69179" y="8060493"/>
              <a:ext cx="198120" cy="283845"/>
            </a:xfrm>
            <a:custGeom>
              <a:avLst/>
              <a:gdLst/>
              <a:ahLst/>
              <a:cxnLst/>
              <a:rect l="l" t="t" r="r" b="b"/>
              <a:pathLst>
                <a:path w="198120" h="283845">
                  <a:moveTo>
                    <a:pt x="0" y="283355"/>
                  </a:moveTo>
                  <a:lnTo>
                    <a:pt x="0" y="0"/>
                  </a:lnTo>
                  <a:lnTo>
                    <a:pt x="197992" y="0"/>
                  </a:lnTo>
                  <a:lnTo>
                    <a:pt x="192990" y="72993"/>
                  </a:lnTo>
                  <a:lnTo>
                    <a:pt x="178873" y="134446"/>
                  </a:lnTo>
                  <a:lnTo>
                    <a:pt x="150018" y="186056"/>
                  </a:lnTo>
                  <a:lnTo>
                    <a:pt x="105219" y="223797"/>
                  </a:lnTo>
                  <a:lnTo>
                    <a:pt x="56023" y="254740"/>
                  </a:lnTo>
                  <a:lnTo>
                    <a:pt x="16320" y="275665"/>
                  </a:lnTo>
                  <a:lnTo>
                    <a:pt x="0" y="28335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594" y="8071183"/>
              <a:ext cx="527533" cy="5158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69201" y="8566967"/>
              <a:ext cx="198120" cy="283845"/>
            </a:xfrm>
            <a:custGeom>
              <a:avLst/>
              <a:gdLst/>
              <a:ahLst/>
              <a:cxnLst/>
              <a:rect l="l" t="t" r="r" b="b"/>
              <a:pathLst>
                <a:path w="198120" h="283845">
                  <a:moveTo>
                    <a:pt x="197992" y="283355"/>
                  </a:moveTo>
                  <a:lnTo>
                    <a:pt x="0" y="283355"/>
                  </a:lnTo>
                  <a:lnTo>
                    <a:pt x="376" y="261797"/>
                  </a:lnTo>
                  <a:lnTo>
                    <a:pt x="5001" y="210361"/>
                  </a:lnTo>
                  <a:lnTo>
                    <a:pt x="19119" y="148909"/>
                  </a:lnTo>
                  <a:lnTo>
                    <a:pt x="47973" y="97299"/>
                  </a:lnTo>
                  <a:lnTo>
                    <a:pt x="92772" y="59566"/>
                  </a:lnTo>
                  <a:lnTo>
                    <a:pt x="141968" y="28623"/>
                  </a:lnTo>
                  <a:lnTo>
                    <a:pt x="181671" y="7693"/>
                  </a:lnTo>
                  <a:lnTo>
                    <a:pt x="197992" y="0"/>
                  </a:lnTo>
                  <a:lnTo>
                    <a:pt x="197992" y="28335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9223" y="8323762"/>
              <a:ext cx="527555" cy="5158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184399"/>
              <a:ext cx="6273214" cy="81025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510783"/>
              <a:ext cx="4865370" cy="1397635"/>
            </a:xfrm>
            <a:custGeom>
              <a:avLst/>
              <a:gdLst/>
              <a:ahLst/>
              <a:cxnLst/>
              <a:rect l="l" t="t" r="r" b="b"/>
              <a:pathLst>
                <a:path w="4865370" h="1397635">
                  <a:moveTo>
                    <a:pt x="0" y="1035576"/>
                  </a:moveTo>
                  <a:lnTo>
                    <a:pt x="90873" y="1003183"/>
                  </a:lnTo>
                  <a:lnTo>
                    <a:pt x="188813" y="964387"/>
                  </a:lnTo>
                  <a:lnTo>
                    <a:pt x="285312" y="922136"/>
                  </a:lnTo>
                  <a:lnTo>
                    <a:pt x="380249" y="876482"/>
                  </a:lnTo>
                  <a:lnTo>
                    <a:pt x="473505" y="827485"/>
                  </a:lnTo>
                  <a:lnTo>
                    <a:pt x="564960" y="775204"/>
                  </a:lnTo>
                  <a:lnTo>
                    <a:pt x="654500" y="719706"/>
                  </a:lnTo>
                  <a:lnTo>
                    <a:pt x="820690" y="607974"/>
                  </a:lnTo>
                  <a:lnTo>
                    <a:pt x="900973" y="557484"/>
                  </a:lnTo>
                  <a:lnTo>
                    <a:pt x="982860" y="509591"/>
                  </a:lnTo>
                  <a:lnTo>
                    <a:pt x="1066315" y="464316"/>
                  </a:lnTo>
                  <a:lnTo>
                    <a:pt x="1151109" y="421780"/>
                  </a:lnTo>
                  <a:lnTo>
                    <a:pt x="1237206" y="382006"/>
                  </a:lnTo>
                  <a:lnTo>
                    <a:pt x="1324605" y="344993"/>
                  </a:lnTo>
                  <a:lnTo>
                    <a:pt x="1413148" y="310804"/>
                  </a:lnTo>
                  <a:lnTo>
                    <a:pt x="1502675" y="279506"/>
                  </a:lnTo>
                  <a:lnTo>
                    <a:pt x="1593186" y="251097"/>
                  </a:lnTo>
                  <a:lnTo>
                    <a:pt x="1684640" y="225589"/>
                  </a:lnTo>
                  <a:lnTo>
                    <a:pt x="1776789" y="203051"/>
                  </a:lnTo>
                  <a:lnTo>
                    <a:pt x="1869591" y="183496"/>
                  </a:lnTo>
                  <a:lnTo>
                    <a:pt x="1963046" y="166922"/>
                  </a:lnTo>
                  <a:lnTo>
                    <a:pt x="2069442" y="151721"/>
                  </a:lnTo>
                  <a:lnTo>
                    <a:pt x="2176029" y="140379"/>
                  </a:lnTo>
                  <a:lnTo>
                    <a:pt x="2278009" y="133268"/>
                  </a:lnTo>
                  <a:lnTo>
                    <a:pt x="2380083" y="129719"/>
                  </a:lnTo>
                  <a:lnTo>
                    <a:pt x="2482249" y="129731"/>
                  </a:lnTo>
                  <a:lnTo>
                    <a:pt x="2603191" y="133681"/>
                  </a:lnTo>
                  <a:lnTo>
                    <a:pt x="2637899" y="136125"/>
                  </a:lnTo>
                  <a:lnTo>
                    <a:pt x="2672870" y="140381"/>
                  </a:lnTo>
                  <a:lnTo>
                    <a:pt x="2815491" y="154170"/>
                  </a:lnTo>
                  <a:lnTo>
                    <a:pt x="2920812" y="169897"/>
                  </a:lnTo>
                  <a:lnTo>
                    <a:pt x="3004925" y="185251"/>
                  </a:lnTo>
                  <a:lnTo>
                    <a:pt x="3102478" y="205932"/>
                  </a:lnTo>
                  <a:lnTo>
                    <a:pt x="3199251" y="230003"/>
                  </a:lnTo>
                  <a:lnTo>
                    <a:pt x="3298919" y="258040"/>
                  </a:lnTo>
                  <a:lnTo>
                    <a:pt x="3437247" y="303999"/>
                  </a:lnTo>
                  <a:lnTo>
                    <a:pt x="3536481" y="341080"/>
                  </a:lnTo>
                  <a:lnTo>
                    <a:pt x="3700635" y="411972"/>
                  </a:lnTo>
                  <a:lnTo>
                    <a:pt x="3796001" y="458947"/>
                  </a:lnTo>
                  <a:lnTo>
                    <a:pt x="3901560" y="516161"/>
                  </a:lnTo>
                  <a:lnTo>
                    <a:pt x="3968703" y="555733"/>
                  </a:lnTo>
                  <a:lnTo>
                    <a:pt x="4052470" y="608384"/>
                  </a:lnTo>
                  <a:lnTo>
                    <a:pt x="4134246" y="663682"/>
                  </a:lnTo>
                  <a:lnTo>
                    <a:pt x="4214030" y="721627"/>
                  </a:lnTo>
                  <a:lnTo>
                    <a:pt x="4291823" y="782219"/>
                  </a:lnTo>
                  <a:lnTo>
                    <a:pt x="4367625" y="845458"/>
                  </a:lnTo>
                  <a:lnTo>
                    <a:pt x="4441436" y="911345"/>
                  </a:lnTo>
                  <a:lnTo>
                    <a:pt x="4525156" y="991986"/>
                  </a:lnTo>
                  <a:lnTo>
                    <a:pt x="4571708" y="1039394"/>
                  </a:lnTo>
                  <a:lnTo>
                    <a:pt x="4660250" y="1136223"/>
                  </a:lnTo>
                  <a:lnTo>
                    <a:pt x="4712944" y="1198025"/>
                  </a:lnTo>
                  <a:lnTo>
                    <a:pt x="4775366" y="1275826"/>
                  </a:lnTo>
                  <a:lnTo>
                    <a:pt x="4835621" y="1356245"/>
                  </a:lnTo>
                  <a:lnTo>
                    <a:pt x="4864807" y="1397386"/>
                  </a:lnTo>
                  <a:lnTo>
                    <a:pt x="4805516" y="1305863"/>
                  </a:lnTo>
                  <a:lnTo>
                    <a:pt x="4742893" y="1216580"/>
                  </a:lnTo>
                  <a:lnTo>
                    <a:pt x="4677026" y="1129662"/>
                  </a:lnTo>
                  <a:lnTo>
                    <a:pt x="4608008" y="1045232"/>
                  </a:lnTo>
                  <a:lnTo>
                    <a:pt x="4535930" y="963399"/>
                  </a:lnTo>
                  <a:lnTo>
                    <a:pt x="4460885" y="884270"/>
                  </a:lnTo>
                  <a:lnTo>
                    <a:pt x="4382978" y="807957"/>
                  </a:lnTo>
                  <a:lnTo>
                    <a:pt x="4302320" y="734567"/>
                  </a:lnTo>
                  <a:lnTo>
                    <a:pt x="4219015" y="664195"/>
                  </a:lnTo>
                  <a:lnTo>
                    <a:pt x="4133172" y="596934"/>
                  </a:lnTo>
                  <a:lnTo>
                    <a:pt x="4044912" y="532877"/>
                  </a:lnTo>
                  <a:lnTo>
                    <a:pt x="3954358" y="472116"/>
                  </a:lnTo>
                  <a:lnTo>
                    <a:pt x="3861630" y="414728"/>
                  </a:lnTo>
                  <a:lnTo>
                    <a:pt x="3766847" y="360789"/>
                  </a:lnTo>
                  <a:lnTo>
                    <a:pt x="3670143" y="310376"/>
                  </a:lnTo>
                  <a:lnTo>
                    <a:pt x="3571655" y="263558"/>
                  </a:lnTo>
                  <a:lnTo>
                    <a:pt x="3471510" y="220397"/>
                  </a:lnTo>
                  <a:lnTo>
                    <a:pt x="3369839" y="180949"/>
                  </a:lnTo>
                  <a:lnTo>
                    <a:pt x="3266785" y="145270"/>
                  </a:lnTo>
                  <a:lnTo>
                    <a:pt x="3162493" y="113409"/>
                  </a:lnTo>
                  <a:lnTo>
                    <a:pt x="3057099" y="85408"/>
                  </a:lnTo>
                  <a:lnTo>
                    <a:pt x="2950741" y="61304"/>
                  </a:lnTo>
                  <a:lnTo>
                    <a:pt x="2843567" y="41132"/>
                  </a:lnTo>
                  <a:lnTo>
                    <a:pt x="2735729" y="24918"/>
                  </a:lnTo>
                  <a:lnTo>
                    <a:pt x="2627368" y="12684"/>
                  </a:lnTo>
                  <a:lnTo>
                    <a:pt x="2518624" y="4446"/>
                  </a:lnTo>
                  <a:lnTo>
                    <a:pt x="2409650" y="216"/>
                  </a:lnTo>
                  <a:lnTo>
                    <a:pt x="2300600" y="0"/>
                  </a:lnTo>
                  <a:lnTo>
                    <a:pt x="2191617" y="3797"/>
                  </a:lnTo>
                  <a:lnTo>
                    <a:pt x="2082841" y="11604"/>
                  </a:lnTo>
                  <a:lnTo>
                    <a:pt x="1974426" y="23408"/>
                  </a:lnTo>
                  <a:lnTo>
                    <a:pt x="1866525" y="39195"/>
                  </a:lnTo>
                  <a:lnTo>
                    <a:pt x="1759277" y="58941"/>
                  </a:lnTo>
                  <a:lnTo>
                    <a:pt x="1652824" y="82623"/>
                  </a:lnTo>
                  <a:lnTo>
                    <a:pt x="1547315" y="110207"/>
                  </a:lnTo>
                  <a:lnTo>
                    <a:pt x="1442897" y="141654"/>
                  </a:lnTo>
                  <a:lnTo>
                    <a:pt x="1339708" y="176922"/>
                  </a:lnTo>
                  <a:lnTo>
                    <a:pt x="1237881" y="215966"/>
                  </a:lnTo>
                  <a:lnTo>
                    <a:pt x="1137561" y="258732"/>
                  </a:lnTo>
                  <a:lnTo>
                    <a:pt x="1038887" y="305159"/>
                  </a:lnTo>
                  <a:lnTo>
                    <a:pt x="941989" y="355186"/>
                  </a:lnTo>
                  <a:lnTo>
                    <a:pt x="846993" y="408748"/>
                  </a:lnTo>
                  <a:lnTo>
                    <a:pt x="703003" y="495446"/>
                  </a:lnTo>
                  <a:lnTo>
                    <a:pt x="619680" y="541851"/>
                  </a:lnTo>
                  <a:lnTo>
                    <a:pt x="534907" y="585550"/>
                  </a:lnTo>
                  <a:lnTo>
                    <a:pt x="448772" y="626498"/>
                  </a:lnTo>
                  <a:lnTo>
                    <a:pt x="361363" y="664652"/>
                  </a:lnTo>
                  <a:lnTo>
                    <a:pt x="272771" y="699972"/>
                  </a:lnTo>
                  <a:lnTo>
                    <a:pt x="183088" y="732422"/>
                  </a:lnTo>
                  <a:lnTo>
                    <a:pt x="92406" y="761968"/>
                  </a:lnTo>
                  <a:lnTo>
                    <a:pt x="0" y="788798"/>
                  </a:lnTo>
                  <a:lnTo>
                    <a:pt x="0" y="1035576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260515" y="1285816"/>
            <a:ext cx="680465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1920" dirty="0">
                <a:latin typeface="Trebuchet MS"/>
                <a:cs typeface="Trebuchet MS"/>
              </a:rPr>
              <a:t>Tool</a:t>
            </a:r>
            <a:r>
              <a:rPr sz="9000" spc="-1320" dirty="0">
                <a:latin typeface="Trebuchet MS"/>
                <a:cs typeface="Trebuchet MS"/>
              </a:rPr>
              <a:t> </a:t>
            </a:r>
            <a:r>
              <a:rPr sz="9000" spc="-1935" dirty="0">
                <a:latin typeface="Trebuchet MS"/>
                <a:cs typeface="Trebuchet MS"/>
              </a:rPr>
              <a:t>and</a:t>
            </a:r>
            <a:r>
              <a:rPr sz="9000" spc="-1320" dirty="0">
                <a:latin typeface="Trebuchet MS"/>
                <a:cs typeface="Trebuchet MS"/>
              </a:rPr>
              <a:t> </a:t>
            </a:r>
            <a:r>
              <a:rPr sz="9000" spc="-1625" dirty="0">
                <a:latin typeface="Trebuchet MS"/>
                <a:cs typeface="Trebuchet MS"/>
              </a:rPr>
              <a:t>technologies</a:t>
            </a:r>
            <a:endParaRPr sz="9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pc="135" dirty="0"/>
              <a:t>Hospitals</a:t>
            </a:r>
            <a:r>
              <a:rPr spc="20" dirty="0"/>
              <a:t> </a:t>
            </a:r>
            <a:r>
              <a:rPr spc="130" dirty="0"/>
              <a:t>have</a:t>
            </a:r>
            <a:r>
              <a:rPr spc="25" dirty="0"/>
              <a:t> </a:t>
            </a:r>
            <a:r>
              <a:rPr spc="195" dirty="0"/>
              <a:t>many</a:t>
            </a:r>
            <a:r>
              <a:rPr spc="25" dirty="0"/>
              <a:t> </a:t>
            </a:r>
            <a:r>
              <a:rPr spc="130" dirty="0"/>
              <a:t>professionals</a:t>
            </a:r>
            <a:r>
              <a:rPr spc="20" dirty="0"/>
              <a:t> </a:t>
            </a:r>
            <a:r>
              <a:rPr dirty="0"/>
              <a:t>like</a:t>
            </a:r>
            <a:r>
              <a:rPr spc="25" dirty="0"/>
              <a:t> </a:t>
            </a:r>
            <a:r>
              <a:rPr spc="105" dirty="0"/>
              <a:t>doctors, </a:t>
            </a:r>
            <a:r>
              <a:rPr spc="90" dirty="0"/>
              <a:t>nurses,</a:t>
            </a:r>
            <a:r>
              <a:rPr spc="5" dirty="0"/>
              <a:t> </a:t>
            </a:r>
            <a:r>
              <a:rPr spc="75" dirty="0"/>
              <a:t>technicians,</a:t>
            </a:r>
            <a:r>
              <a:rPr spc="5" dirty="0"/>
              <a:t> </a:t>
            </a:r>
            <a:r>
              <a:rPr spc="190" dirty="0"/>
              <a:t>and</a:t>
            </a:r>
            <a:r>
              <a:rPr spc="10" dirty="0"/>
              <a:t> </a:t>
            </a:r>
            <a:r>
              <a:rPr spc="65" dirty="0"/>
              <a:t>cleaners.</a:t>
            </a:r>
            <a:r>
              <a:rPr spc="5" dirty="0"/>
              <a:t> </a:t>
            </a:r>
            <a:r>
              <a:rPr spc="200" dirty="0"/>
              <a:t>Each</a:t>
            </a:r>
            <a:r>
              <a:rPr spc="10" dirty="0"/>
              <a:t> </a:t>
            </a:r>
            <a:r>
              <a:rPr spc="180" dirty="0"/>
              <a:t>person</a:t>
            </a:r>
            <a:r>
              <a:rPr spc="5" dirty="0"/>
              <a:t> </a:t>
            </a:r>
            <a:r>
              <a:rPr spc="125" dirty="0"/>
              <a:t>plays </a:t>
            </a:r>
            <a:r>
              <a:rPr spc="130" dirty="0"/>
              <a:t>a</a:t>
            </a:r>
            <a:r>
              <a:rPr spc="5" dirty="0"/>
              <a:t> </a:t>
            </a:r>
            <a:r>
              <a:rPr spc="130" dirty="0"/>
              <a:t>key</a:t>
            </a:r>
            <a:r>
              <a:rPr spc="5" dirty="0"/>
              <a:t> </a:t>
            </a:r>
            <a:r>
              <a:rPr spc="70" dirty="0"/>
              <a:t>role</a:t>
            </a:r>
            <a:r>
              <a:rPr spc="10" dirty="0"/>
              <a:t> </a:t>
            </a:r>
            <a:r>
              <a:rPr spc="55" dirty="0"/>
              <a:t>in</a:t>
            </a:r>
            <a:r>
              <a:rPr spc="5" dirty="0"/>
              <a:t> </a:t>
            </a:r>
            <a:r>
              <a:rPr spc="140" dirty="0"/>
              <a:t>caring</a:t>
            </a:r>
            <a:r>
              <a:rPr spc="5" dirty="0"/>
              <a:t> </a:t>
            </a:r>
            <a:r>
              <a:rPr spc="90" dirty="0"/>
              <a:t>for</a:t>
            </a:r>
            <a:r>
              <a:rPr spc="10" dirty="0"/>
              <a:t> </a:t>
            </a:r>
            <a:r>
              <a:rPr spc="60" dirty="0"/>
              <a:t>patients.</a:t>
            </a:r>
            <a:r>
              <a:rPr spc="5" dirty="0"/>
              <a:t> </a:t>
            </a:r>
            <a:r>
              <a:rPr spc="270" dirty="0"/>
              <a:t>Good</a:t>
            </a:r>
            <a:r>
              <a:rPr spc="10" dirty="0"/>
              <a:t> </a:t>
            </a:r>
            <a:r>
              <a:rPr spc="85" dirty="0"/>
              <a:t>teamwork, </a:t>
            </a:r>
            <a:r>
              <a:rPr spc="75" dirty="0"/>
              <a:t>clear</a:t>
            </a:r>
            <a:r>
              <a:rPr spc="10" dirty="0"/>
              <a:t> </a:t>
            </a:r>
            <a:r>
              <a:rPr spc="114" dirty="0"/>
              <a:t>communication,</a:t>
            </a:r>
            <a:r>
              <a:rPr spc="15" dirty="0"/>
              <a:t> </a:t>
            </a:r>
            <a:r>
              <a:rPr spc="190" dirty="0"/>
              <a:t>and</a:t>
            </a:r>
            <a:r>
              <a:rPr spc="15" dirty="0"/>
              <a:t> </a:t>
            </a:r>
            <a:r>
              <a:rPr spc="130" dirty="0"/>
              <a:t>respect</a:t>
            </a:r>
            <a:r>
              <a:rPr spc="15" dirty="0"/>
              <a:t> </a:t>
            </a:r>
            <a:r>
              <a:rPr spc="250" dirty="0"/>
              <a:t>among</a:t>
            </a:r>
            <a:r>
              <a:rPr spc="15" dirty="0"/>
              <a:t> </a:t>
            </a:r>
            <a:r>
              <a:rPr spc="60" dirty="0"/>
              <a:t>staff</a:t>
            </a:r>
            <a:r>
              <a:rPr spc="15" dirty="0"/>
              <a:t> </a:t>
            </a:r>
            <a:r>
              <a:rPr spc="100" dirty="0"/>
              <a:t>help </a:t>
            </a:r>
            <a:r>
              <a:rPr spc="130" dirty="0"/>
              <a:t>hospitals</a:t>
            </a:r>
            <a:r>
              <a:rPr dirty="0"/>
              <a:t> </a:t>
            </a:r>
            <a:r>
              <a:rPr spc="125" dirty="0"/>
              <a:t>run</a:t>
            </a:r>
            <a:r>
              <a:rPr dirty="0"/>
              <a:t> </a:t>
            </a:r>
            <a:r>
              <a:rPr spc="175" dirty="0"/>
              <a:t>smoothly</a:t>
            </a:r>
            <a:r>
              <a:rPr dirty="0"/>
              <a:t> </a:t>
            </a:r>
            <a:r>
              <a:rPr spc="190" dirty="0"/>
              <a:t>and</a:t>
            </a:r>
            <a:r>
              <a:rPr dirty="0"/>
              <a:t> </a:t>
            </a:r>
            <a:r>
              <a:rPr spc="145" dirty="0"/>
              <a:t>provide</a:t>
            </a:r>
            <a:r>
              <a:rPr spc="5" dirty="0"/>
              <a:t> </a:t>
            </a:r>
            <a:r>
              <a:rPr spc="95" dirty="0"/>
              <a:t>quality</a:t>
            </a:r>
            <a:r>
              <a:rPr dirty="0"/>
              <a:t> </a:t>
            </a:r>
            <a:r>
              <a:rPr spc="-10" dirty="0"/>
              <a:t>care.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1630" y="0"/>
              <a:ext cx="5246370" cy="92582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45744" y="6144703"/>
              <a:ext cx="1061085" cy="4142740"/>
            </a:xfrm>
            <a:custGeom>
              <a:avLst/>
              <a:gdLst/>
              <a:ahLst/>
              <a:cxnLst/>
              <a:rect l="l" t="t" r="r" b="b"/>
              <a:pathLst>
                <a:path w="1061084" h="4142740">
                  <a:moveTo>
                    <a:pt x="1006657" y="4142295"/>
                  </a:moveTo>
                  <a:lnTo>
                    <a:pt x="981193" y="4096075"/>
                  </a:lnTo>
                  <a:lnTo>
                    <a:pt x="933627" y="4015303"/>
                  </a:lnTo>
                  <a:lnTo>
                    <a:pt x="883222" y="3936270"/>
                  </a:lnTo>
                  <a:lnTo>
                    <a:pt x="830039" y="3859080"/>
                  </a:lnTo>
                  <a:lnTo>
                    <a:pt x="774148" y="3783827"/>
                  </a:lnTo>
                  <a:lnTo>
                    <a:pt x="654061" y="3633682"/>
                  </a:lnTo>
                  <a:lnTo>
                    <a:pt x="595477" y="3554555"/>
                  </a:lnTo>
                  <a:lnTo>
                    <a:pt x="539864" y="3473229"/>
                  </a:lnTo>
                  <a:lnTo>
                    <a:pt x="487337" y="3389876"/>
                  </a:lnTo>
                  <a:lnTo>
                    <a:pt x="438009" y="3304671"/>
                  </a:lnTo>
                  <a:lnTo>
                    <a:pt x="391881" y="3217613"/>
                  </a:lnTo>
                  <a:lnTo>
                    <a:pt x="349047" y="3128889"/>
                  </a:lnTo>
                  <a:lnTo>
                    <a:pt x="309600" y="3038683"/>
                  </a:lnTo>
                  <a:lnTo>
                    <a:pt x="273541" y="2946996"/>
                  </a:lnTo>
                  <a:lnTo>
                    <a:pt x="240942" y="2854023"/>
                  </a:lnTo>
                  <a:lnTo>
                    <a:pt x="211875" y="2759958"/>
                  </a:lnTo>
                  <a:lnTo>
                    <a:pt x="186340" y="2664802"/>
                  </a:lnTo>
                  <a:lnTo>
                    <a:pt x="164922" y="2571596"/>
                  </a:lnTo>
                  <a:lnTo>
                    <a:pt x="146909" y="2477933"/>
                  </a:lnTo>
                  <a:lnTo>
                    <a:pt x="138409" y="2425536"/>
                  </a:lnTo>
                  <a:lnTo>
                    <a:pt x="130981" y="2373021"/>
                  </a:lnTo>
                  <a:lnTo>
                    <a:pt x="124625" y="2320388"/>
                  </a:lnTo>
                  <a:lnTo>
                    <a:pt x="119341" y="2267636"/>
                  </a:lnTo>
                  <a:lnTo>
                    <a:pt x="115129" y="2214766"/>
                  </a:lnTo>
                  <a:lnTo>
                    <a:pt x="109091" y="2099670"/>
                  </a:lnTo>
                  <a:lnTo>
                    <a:pt x="108668" y="2068713"/>
                  </a:lnTo>
                  <a:lnTo>
                    <a:pt x="109832" y="2037386"/>
                  </a:lnTo>
                  <a:lnTo>
                    <a:pt x="111415" y="1909896"/>
                  </a:lnTo>
                  <a:lnTo>
                    <a:pt x="117500" y="1815335"/>
                  </a:lnTo>
                  <a:lnTo>
                    <a:pt x="125805" y="1730783"/>
                  </a:lnTo>
                  <a:lnTo>
                    <a:pt x="132255" y="1677931"/>
                  </a:lnTo>
                  <a:lnTo>
                    <a:pt x="139809" y="1625236"/>
                  </a:lnTo>
                  <a:lnTo>
                    <a:pt x="148465" y="1572700"/>
                  </a:lnTo>
                  <a:lnTo>
                    <a:pt x="167437" y="1473492"/>
                  </a:lnTo>
                  <a:lnTo>
                    <a:pt x="197866" y="1347408"/>
                  </a:lnTo>
                  <a:lnTo>
                    <a:pt x="223339" y="1256650"/>
                  </a:lnTo>
                  <a:lnTo>
                    <a:pt x="273948" y="1105805"/>
                  </a:lnTo>
                  <a:lnTo>
                    <a:pt x="308483" y="1017739"/>
                  </a:lnTo>
                  <a:lnTo>
                    <a:pt x="351337" y="919871"/>
                  </a:lnTo>
                  <a:lnTo>
                    <a:pt x="384687" y="850805"/>
                  </a:lnTo>
                  <a:lnTo>
                    <a:pt x="408092" y="805071"/>
                  </a:lnTo>
                  <a:lnTo>
                    <a:pt x="432345" y="759871"/>
                  </a:lnTo>
                  <a:lnTo>
                    <a:pt x="457448" y="715204"/>
                  </a:lnTo>
                  <a:lnTo>
                    <a:pt x="483400" y="671071"/>
                  </a:lnTo>
                  <a:lnTo>
                    <a:pt x="510202" y="627472"/>
                  </a:lnTo>
                  <a:lnTo>
                    <a:pt x="537852" y="584405"/>
                  </a:lnTo>
                  <a:lnTo>
                    <a:pt x="566352" y="541873"/>
                  </a:lnTo>
                  <a:lnTo>
                    <a:pt x="595701" y="499874"/>
                  </a:lnTo>
                  <a:lnTo>
                    <a:pt x="625900" y="458409"/>
                  </a:lnTo>
                  <a:lnTo>
                    <a:pt x="656947" y="417477"/>
                  </a:lnTo>
                  <a:lnTo>
                    <a:pt x="707674" y="354127"/>
                  </a:lnTo>
                  <a:lnTo>
                    <a:pt x="765270" y="286605"/>
                  </a:lnTo>
                  <a:lnTo>
                    <a:pt x="844520" y="200870"/>
                  </a:lnTo>
                  <a:lnTo>
                    <a:pt x="901705" y="143352"/>
                  </a:lnTo>
                  <a:lnTo>
                    <a:pt x="940150" y="106561"/>
                  </a:lnTo>
                  <a:lnTo>
                    <a:pt x="979501" y="70351"/>
                  </a:lnTo>
                  <a:lnTo>
                    <a:pt x="1019734" y="34804"/>
                  </a:lnTo>
                  <a:lnTo>
                    <a:pt x="1060825" y="0"/>
                  </a:lnTo>
                  <a:lnTo>
                    <a:pt x="984097" y="59403"/>
                  </a:lnTo>
                  <a:lnTo>
                    <a:pt x="909604" y="121594"/>
                  </a:lnTo>
                  <a:lnTo>
                    <a:pt x="837450" y="186484"/>
                  </a:lnTo>
                  <a:lnTo>
                    <a:pt x="767737" y="253983"/>
                  </a:lnTo>
                  <a:lnTo>
                    <a:pt x="700556" y="324001"/>
                  </a:lnTo>
                  <a:lnTo>
                    <a:pt x="635994" y="396449"/>
                  </a:lnTo>
                  <a:lnTo>
                    <a:pt x="574142" y="471223"/>
                  </a:lnTo>
                  <a:lnTo>
                    <a:pt x="515087" y="548220"/>
                  </a:lnTo>
                  <a:lnTo>
                    <a:pt x="458905" y="627338"/>
                  </a:lnTo>
                  <a:lnTo>
                    <a:pt x="405672" y="708474"/>
                  </a:lnTo>
                  <a:lnTo>
                    <a:pt x="355460" y="791514"/>
                  </a:lnTo>
                  <a:lnTo>
                    <a:pt x="308341" y="876342"/>
                  </a:lnTo>
                  <a:lnTo>
                    <a:pt x="264376" y="962846"/>
                  </a:lnTo>
                  <a:lnTo>
                    <a:pt x="223623" y="1050915"/>
                  </a:lnTo>
                  <a:lnTo>
                    <a:pt x="186139" y="1140424"/>
                  </a:lnTo>
                  <a:lnTo>
                    <a:pt x="151976" y="1231247"/>
                  </a:lnTo>
                  <a:lnTo>
                    <a:pt x="121179" y="1323266"/>
                  </a:lnTo>
                  <a:lnTo>
                    <a:pt x="93788" y="1416361"/>
                  </a:lnTo>
                  <a:lnTo>
                    <a:pt x="69843" y="1510401"/>
                  </a:lnTo>
                  <a:lnTo>
                    <a:pt x="49376" y="1605254"/>
                  </a:lnTo>
                  <a:lnTo>
                    <a:pt x="32413" y="1700795"/>
                  </a:lnTo>
                  <a:lnTo>
                    <a:pt x="18978" y="1796902"/>
                  </a:lnTo>
                  <a:lnTo>
                    <a:pt x="9089" y="1893437"/>
                  </a:lnTo>
                  <a:lnTo>
                    <a:pt x="2760" y="1990267"/>
                  </a:lnTo>
                  <a:lnTo>
                    <a:pt x="0" y="2087263"/>
                  </a:lnTo>
                  <a:lnTo>
                    <a:pt x="811" y="2184301"/>
                  </a:lnTo>
                  <a:lnTo>
                    <a:pt x="5193" y="2281242"/>
                  </a:lnTo>
                  <a:lnTo>
                    <a:pt x="13139" y="2377952"/>
                  </a:lnTo>
                  <a:lnTo>
                    <a:pt x="24640" y="2474304"/>
                  </a:lnTo>
                  <a:lnTo>
                    <a:pt x="39680" y="2570172"/>
                  </a:lnTo>
                  <a:lnTo>
                    <a:pt x="58238" y="2665422"/>
                  </a:lnTo>
                  <a:lnTo>
                    <a:pt x="80289" y="2759919"/>
                  </a:lnTo>
                  <a:lnTo>
                    <a:pt x="105802" y="2853541"/>
                  </a:lnTo>
                  <a:lnTo>
                    <a:pt x="134745" y="2946165"/>
                  </a:lnTo>
                  <a:lnTo>
                    <a:pt x="167077" y="3037661"/>
                  </a:lnTo>
                  <a:lnTo>
                    <a:pt x="202754" y="3127900"/>
                  </a:lnTo>
                  <a:lnTo>
                    <a:pt x="241727" y="3216765"/>
                  </a:lnTo>
                  <a:lnTo>
                    <a:pt x="283947" y="3304141"/>
                  </a:lnTo>
                  <a:lnTo>
                    <a:pt x="329354" y="3389903"/>
                  </a:lnTo>
                  <a:lnTo>
                    <a:pt x="377884" y="3473931"/>
                  </a:lnTo>
                  <a:lnTo>
                    <a:pt x="429474" y="3556116"/>
                  </a:lnTo>
                  <a:lnTo>
                    <a:pt x="484057" y="3636351"/>
                  </a:lnTo>
                  <a:lnTo>
                    <a:pt x="571678" y="3757556"/>
                  </a:lnTo>
                  <a:lnTo>
                    <a:pt x="619043" y="3827974"/>
                  </a:lnTo>
                  <a:lnTo>
                    <a:pt x="664118" y="3899881"/>
                  </a:lnTo>
                  <a:lnTo>
                    <a:pt x="706854" y="3973201"/>
                  </a:lnTo>
                  <a:lnTo>
                    <a:pt x="747208" y="4047858"/>
                  </a:lnTo>
                  <a:lnTo>
                    <a:pt x="793837" y="4142295"/>
                  </a:lnTo>
                  <a:lnTo>
                    <a:pt x="1006657" y="4142295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84350" y="4241246"/>
              <a:ext cx="6804025" cy="6045835"/>
            </a:xfrm>
            <a:custGeom>
              <a:avLst/>
              <a:gdLst/>
              <a:ahLst/>
              <a:cxnLst/>
              <a:rect l="l" t="t" r="r" b="b"/>
              <a:pathLst>
                <a:path w="6804025" h="6045834">
                  <a:moveTo>
                    <a:pt x="4176060" y="12700"/>
                  </a:moveTo>
                  <a:lnTo>
                    <a:pt x="3878581" y="12700"/>
                  </a:lnTo>
                  <a:lnTo>
                    <a:pt x="3928014" y="0"/>
                  </a:lnTo>
                  <a:lnTo>
                    <a:pt x="4126626" y="0"/>
                  </a:lnTo>
                  <a:lnTo>
                    <a:pt x="4176060" y="12700"/>
                  </a:lnTo>
                  <a:close/>
                </a:path>
                <a:path w="6804025" h="6045834">
                  <a:moveTo>
                    <a:pt x="4420892" y="25400"/>
                  </a:moveTo>
                  <a:lnTo>
                    <a:pt x="3633748" y="25400"/>
                  </a:lnTo>
                  <a:lnTo>
                    <a:pt x="3682392" y="12700"/>
                  </a:lnTo>
                  <a:lnTo>
                    <a:pt x="4372249" y="12700"/>
                  </a:lnTo>
                  <a:lnTo>
                    <a:pt x="4420892" y="25400"/>
                  </a:lnTo>
                  <a:close/>
                </a:path>
                <a:path w="6804025" h="6045834">
                  <a:moveTo>
                    <a:pt x="4517671" y="38100"/>
                  </a:moveTo>
                  <a:lnTo>
                    <a:pt x="3536969" y="38100"/>
                  </a:lnTo>
                  <a:lnTo>
                    <a:pt x="3585273" y="25400"/>
                  </a:lnTo>
                  <a:lnTo>
                    <a:pt x="4469368" y="25400"/>
                  </a:lnTo>
                  <a:lnTo>
                    <a:pt x="4517671" y="38100"/>
                  </a:lnTo>
                  <a:close/>
                </a:path>
                <a:path w="6804025" h="6045834">
                  <a:moveTo>
                    <a:pt x="4613750" y="50800"/>
                  </a:moveTo>
                  <a:lnTo>
                    <a:pt x="3440891" y="50800"/>
                  </a:lnTo>
                  <a:lnTo>
                    <a:pt x="3488841" y="38100"/>
                  </a:lnTo>
                  <a:lnTo>
                    <a:pt x="4565800" y="38100"/>
                  </a:lnTo>
                  <a:lnTo>
                    <a:pt x="4613750" y="50800"/>
                  </a:lnTo>
                  <a:close/>
                </a:path>
                <a:path w="6804025" h="6045834">
                  <a:moveTo>
                    <a:pt x="4709100" y="63500"/>
                  </a:moveTo>
                  <a:lnTo>
                    <a:pt x="3345541" y="63500"/>
                  </a:lnTo>
                  <a:lnTo>
                    <a:pt x="3393123" y="50800"/>
                  </a:lnTo>
                  <a:lnTo>
                    <a:pt x="4661517" y="50800"/>
                  </a:lnTo>
                  <a:lnTo>
                    <a:pt x="4709100" y="63500"/>
                  </a:lnTo>
                  <a:close/>
                </a:path>
                <a:path w="6804025" h="6045834">
                  <a:moveTo>
                    <a:pt x="4850699" y="88900"/>
                  </a:moveTo>
                  <a:lnTo>
                    <a:pt x="3203942" y="88900"/>
                  </a:lnTo>
                  <a:lnTo>
                    <a:pt x="3298148" y="63500"/>
                  </a:lnTo>
                  <a:lnTo>
                    <a:pt x="4756493" y="63500"/>
                  </a:lnTo>
                  <a:lnTo>
                    <a:pt x="4850699" y="88900"/>
                  </a:lnTo>
                  <a:close/>
                </a:path>
                <a:path w="6804025" h="6045834">
                  <a:moveTo>
                    <a:pt x="6803650" y="6045753"/>
                  </a:moveTo>
                  <a:lnTo>
                    <a:pt x="779305" y="6045753"/>
                  </a:lnTo>
                  <a:lnTo>
                    <a:pt x="760708" y="6019800"/>
                  </a:lnTo>
                  <a:lnTo>
                    <a:pt x="733826" y="5994400"/>
                  </a:lnTo>
                  <a:lnTo>
                    <a:pt x="707367" y="5956300"/>
                  </a:lnTo>
                  <a:lnTo>
                    <a:pt x="681335" y="5918200"/>
                  </a:lnTo>
                  <a:lnTo>
                    <a:pt x="655733" y="5880100"/>
                  </a:lnTo>
                  <a:lnTo>
                    <a:pt x="630565" y="5842000"/>
                  </a:lnTo>
                  <a:lnTo>
                    <a:pt x="605834" y="5803900"/>
                  </a:lnTo>
                  <a:lnTo>
                    <a:pt x="581543" y="5765800"/>
                  </a:lnTo>
                  <a:lnTo>
                    <a:pt x="557697" y="5727700"/>
                  </a:lnTo>
                  <a:lnTo>
                    <a:pt x="534297" y="5689600"/>
                  </a:lnTo>
                  <a:lnTo>
                    <a:pt x="511349" y="5651500"/>
                  </a:lnTo>
                  <a:lnTo>
                    <a:pt x="488855" y="5613400"/>
                  </a:lnTo>
                  <a:lnTo>
                    <a:pt x="466819" y="5575300"/>
                  </a:lnTo>
                  <a:lnTo>
                    <a:pt x="445244" y="5537200"/>
                  </a:lnTo>
                  <a:lnTo>
                    <a:pt x="424133" y="5499100"/>
                  </a:lnTo>
                  <a:lnTo>
                    <a:pt x="403491" y="5461000"/>
                  </a:lnTo>
                  <a:lnTo>
                    <a:pt x="383321" y="5422900"/>
                  </a:lnTo>
                  <a:lnTo>
                    <a:pt x="363625" y="5384800"/>
                  </a:lnTo>
                  <a:lnTo>
                    <a:pt x="344408" y="5346700"/>
                  </a:lnTo>
                  <a:lnTo>
                    <a:pt x="325672" y="5295900"/>
                  </a:lnTo>
                  <a:lnTo>
                    <a:pt x="307422" y="5257800"/>
                  </a:lnTo>
                  <a:lnTo>
                    <a:pt x="289661" y="5219700"/>
                  </a:lnTo>
                  <a:lnTo>
                    <a:pt x="272392" y="5181600"/>
                  </a:lnTo>
                  <a:lnTo>
                    <a:pt x="255619" y="5143500"/>
                  </a:lnTo>
                  <a:lnTo>
                    <a:pt x="239344" y="5092700"/>
                  </a:lnTo>
                  <a:lnTo>
                    <a:pt x="223573" y="5054600"/>
                  </a:lnTo>
                  <a:lnTo>
                    <a:pt x="208307" y="5016500"/>
                  </a:lnTo>
                  <a:lnTo>
                    <a:pt x="193551" y="4965700"/>
                  </a:lnTo>
                  <a:lnTo>
                    <a:pt x="179308" y="4927600"/>
                  </a:lnTo>
                  <a:lnTo>
                    <a:pt x="165581" y="4889500"/>
                  </a:lnTo>
                  <a:lnTo>
                    <a:pt x="152374" y="4838700"/>
                  </a:lnTo>
                  <a:lnTo>
                    <a:pt x="139690" y="4800600"/>
                  </a:lnTo>
                  <a:lnTo>
                    <a:pt x="127532" y="4749800"/>
                  </a:lnTo>
                  <a:lnTo>
                    <a:pt x="115905" y="4711700"/>
                  </a:lnTo>
                  <a:lnTo>
                    <a:pt x="104812" y="4673600"/>
                  </a:lnTo>
                  <a:lnTo>
                    <a:pt x="94255" y="4622800"/>
                  </a:lnTo>
                  <a:lnTo>
                    <a:pt x="84239" y="4584700"/>
                  </a:lnTo>
                  <a:lnTo>
                    <a:pt x="74767" y="4533900"/>
                  </a:lnTo>
                  <a:lnTo>
                    <a:pt x="65843" y="4495800"/>
                  </a:lnTo>
                  <a:lnTo>
                    <a:pt x="57469" y="4445000"/>
                  </a:lnTo>
                  <a:lnTo>
                    <a:pt x="49649" y="4406900"/>
                  </a:lnTo>
                  <a:lnTo>
                    <a:pt x="42387" y="4356100"/>
                  </a:lnTo>
                  <a:lnTo>
                    <a:pt x="35687" y="4305300"/>
                  </a:lnTo>
                  <a:lnTo>
                    <a:pt x="29550" y="4267200"/>
                  </a:lnTo>
                  <a:lnTo>
                    <a:pt x="23982" y="4216400"/>
                  </a:lnTo>
                  <a:lnTo>
                    <a:pt x="18986" y="4178300"/>
                  </a:lnTo>
                  <a:lnTo>
                    <a:pt x="14564" y="4127500"/>
                  </a:lnTo>
                  <a:lnTo>
                    <a:pt x="10721" y="4076700"/>
                  </a:lnTo>
                  <a:lnTo>
                    <a:pt x="7459" y="4038600"/>
                  </a:lnTo>
                  <a:lnTo>
                    <a:pt x="4783" y="3987800"/>
                  </a:lnTo>
                  <a:lnTo>
                    <a:pt x="2695" y="3937000"/>
                  </a:lnTo>
                  <a:lnTo>
                    <a:pt x="1200" y="3898900"/>
                  </a:lnTo>
                  <a:lnTo>
                    <a:pt x="300" y="3848100"/>
                  </a:lnTo>
                  <a:lnTo>
                    <a:pt x="0" y="3797300"/>
                  </a:lnTo>
                  <a:lnTo>
                    <a:pt x="300" y="3759200"/>
                  </a:lnTo>
                  <a:lnTo>
                    <a:pt x="1200" y="3708400"/>
                  </a:lnTo>
                  <a:lnTo>
                    <a:pt x="2695" y="3657600"/>
                  </a:lnTo>
                  <a:lnTo>
                    <a:pt x="4783" y="3619500"/>
                  </a:lnTo>
                  <a:lnTo>
                    <a:pt x="7459" y="3568700"/>
                  </a:lnTo>
                  <a:lnTo>
                    <a:pt x="10721" y="3517900"/>
                  </a:lnTo>
                  <a:lnTo>
                    <a:pt x="14564" y="3479800"/>
                  </a:lnTo>
                  <a:lnTo>
                    <a:pt x="18986" y="3429000"/>
                  </a:lnTo>
                  <a:lnTo>
                    <a:pt x="23982" y="3390900"/>
                  </a:lnTo>
                  <a:lnTo>
                    <a:pt x="29550" y="3340100"/>
                  </a:lnTo>
                  <a:lnTo>
                    <a:pt x="35687" y="3289300"/>
                  </a:lnTo>
                  <a:lnTo>
                    <a:pt x="42387" y="3251200"/>
                  </a:lnTo>
                  <a:lnTo>
                    <a:pt x="49649" y="3200400"/>
                  </a:lnTo>
                  <a:lnTo>
                    <a:pt x="57469" y="3162300"/>
                  </a:lnTo>
                  <a:lnTo>
                    <a:pt x="65843" y="3111500"/>
                  </a:lnTo>
                  <a:lnTo>
                    <a:pt x="74767" y="3073400"/>
                  </a:lnTo>
                  <a:lnTo>
                    <a:pt x="84239" y="3022600"/>
                  </a:lnTo>
                  <a:lnTo>
                    <a:pt x="94255" y="2984500"/>
                  </a:lnTo>
                  <a:lnTo>
                    <a:pt x="104812" y="2933700"/>
                  </a:lnTo>
                  <a:lnTo>
                    <a:pt x="115905" y="2895600"/>
                  </a:lnTo>
                  <a:lnTo>
                    <a:pt x="127532" y="2844800"/>
                  </a:lnTo>
                  <a:lnTo>
                    <a:pt x="139690" y="2806700"/>
                  </a:lnTo>
                  <a:lnTo>
                    <a:pt x="152374" y="2768600"/>
                  </a:lnTo>
                  <a:lnTo>
                    <a:pt x="165581" y="2717800"/>
                  </a:lnTo>
                  <a:lnTo>
                    <a:pt x="179308" y="2679700"/>
                  </a:lnTo>
                  <a:lnTo>
                    <a:pt x="193551" y="2641600"/>
                  </a:lnTo>
                  <a:lnTo>
                    <a:pt x="208307" y="2590800"/>
                  </a:lnTo>
                  <a:lnTo>
                    <a:pt x="223573" y="2552700"/>
                  </a:lnTo>
                  <a:lnTo>
                    <a:pt x="239344" y="2514600"/>
                  </a:lnTo>
                  <a:lnTo>
                    <a:pt x="255619" y="2463800"/>
                  </a:lnTo>
                  <a:lnTo>
                    <a:pt x="272392" y="2425700"/>
                  </a:lnTo>
                  <a:lnTo>
                    <a:pt x="289661" y="2387600"/>
                  </a:lnTo>
                  <a:lnTo>
                    <a:pt x="307422" y="2349500"/>
                  </a:lnTo>
                  <a:lnTo>
                    <a:pt x="325672" y="2298700"/>
                  </a:lnTo>
                  <a:lnTo>
                    <a:pt x="344408" y="2260600"/>
                  </a:lnTo>
                  <a:lnTo>
                    <a:pt x="363625" y="2222500"/>
                  </a:lnTo>
                  <a:lnTo>
                    <a:pt x="383321" y="2184400"/>
                  </a:lnTo>
                  <a:lnTo>
                    <a:pt x="403491" y="2146300"/>
                  </a:lnTo>
                  <a:lnTo>
                    <a:pt x="424133" y="2108200"/>
                  </a:lnTo>
                  <a:lnTo>
                    <a:pt x="445244" y="2070100"/>
                  </a:lnTo>
                  <a:lnTo>
                    <a:pt x="466819" y="2032000"/>
                  </a:lnTo>
                  <a:lnTo>
                    <a:pt x="488855" y="1981200"/>
                  </a:lnTo>
                  <a:lnTo>
                    <a:pt x="511349" y="1943100"/>
                  </a:lnTo>
                  <a:lnTo>
                    <a:pt x="534297" y="1905000"/>
                  </a:lnTo>
                  <a:lnTo>
                    <a:pt x="557697" y="1866900"/>
                  </a:lnTo>
                  <a:lnTo>
                    <a:pt x="581543" y="1841500"/>
                  </a:lnTo>
                  <a:lnTo>
                    <a:pt x="605834" y="1803400"/>
                  </a:lnTo>
                  <a:lnTo>
                    <a:pt x="630565" y="1765300"/>
                  </a:lnTo>
                  <a:lnTo>
                    <a:pt x="655733" y="1727200"/>
                  </a:lnTo>
                  <a:lnTo>
                    <a:pt x="681335" y="1689100"/>
                  </a:lnTo>
                  <a:lnTo>
                    <a:pt x="707367" y="1651000"/>
                  </a:lnTo>
                  <a:lnTo>
                    <a:pt x="733826" y="1612900"/>
                  </a:lnTo>
                  <a:lnTo>
                    <a:pt x="760708" y="1574800"/>
                  </a:lnTo>
                  <a:lnTo>
                    <a:pt x="788010" y="1549400"/>
                  </a:lnTo>
                  <a:lnTo>
                    <a:pt x="815728" y="1511300"/>
                  </a:lnTo>
                  <a:lnTo>
                    <a:pt x="843860" y="1473200"/>
                  </a:lnTo>
                  <a:lnTo>
                    <a:pt x="872400" y="1447800"/>
                  </a:lnTo>
                  <a:lnTo>
                    <a:pt x="901347" y="1409700"/>
                  </a:lnTo>
                  <a:lnTo>
                    <a:pt x="930697" y="1371600"/>
                  </a:lnTo>
                  <a:lnTo>
                    <a:pt x="960446" y="1346200"/>
                  </a:lnTo>
                  <a:lnTo>
                    <a:pt x="990590" y="1308100"/>
                  </a:lnTo>
                  <a:lnTo>
                    <a:pt x="1021127" y="1270000"/>
                  </a:lnTo>
                  <a:lnTo>
                    <a:pt x="1052053" y="1244600"/>
                  </a:lnTo>
                  <a:lnTo>
                    <a:pt x="1083364" y="1206500"/>
                  </a:lnTo>
                  <a:lnTo>
                    <a:pt x="1115057" y="1181100"/>
                  </a:lnTo>
                  <a:lnTo>
                    <a:pt x="1147128" y="1143000"/>
                  </a:lnTo>
                  <a:lnTo>
                    <a:pt x="1212393" y="1092200"/>
                  </a:lnTo>
                  <a:lnTo>
                    <a:pt x="1245579" y="1054100"/>
                  </a:lnTo>
                  <a:lnTo>
                    <a:pt x="1279130" y="1028700"/>
                  </a:lnTo>
                  <a:lnTo>
                    <a:pt x="1313042" y="990600"/>
                  </a:lnTo>
                  <a:lnTo>
                    <a:pt x="1381937" y="939800"/>
                  </a:lnTo>
                  <a:lnTo>
                    <a:pt x="1416912" y="914400"/>
                  </a:lnTo>
                  <a:lnTo>
                    <a:pt x="1452235" y="876300"/>
                  </a:lnTo>
                  <a:lnTo>
                    <a:pt x="1560255" y="800100"/>
                  </a:lnTo>
                  <a:lnTo>
                    <a:pt x="1671277" y="723900"/>
                  </a:lnTo>
                  <a:lnTo>
                    <a:pt x="1785210" y="647700"/>
                  </a:lnTo>
                  <a:lnTo>
                    <a:pt x="1901961" y="571500"/>
                  </a:lnTo>
                  <a:lnTo>
                    <a:pt x="1941487" y="558800"/>
                  </a:lnTo>
                  <a:lnTo>
                    <a:pt x="2061849" y="482600"/>
                  </a:lnTo>
                  <a:lnTo>
                    <a:pt x="2102552" y="469900"/>
                  </a:lnTo>
                  <a:lnTo>
                    <a:pt x="2184811" y="419100"/>
                  </a:lnTo>
                  <a:lnTo>
                    <a:pt x="2226360" y="406400"/>
                  </a:lnTo>
                  <a:lnTo>
                    <a:pt x="2268184" y="381000"/>
                  </a:lnTo>
                  <a:lnTo>
                    <a:pt x="2310280" y="368300"/>
                  </a:lnTo>
                  <a:lnTo>
                    <a:pt x="2352644" y="342900"/>
                  </a:lnTo>
                  <a:lnTo>
                    <a:pt x="2438163" y="317500"/>
                  </a:lnTo>
                  <a:lnTo>
                    <a:pt x="2481311" y="292100"/>
                  </a:lnTo>
                  <a:lnTo>
                    <a:pt x="2568368" y="266700"/>
                  </a:lnTo>
                  <a:lnTo>
                    <a:pt x="2612269" y="241300"/>
                  </a:lnTo>
                  <a:lnTo>
                    <a:pt x="3157136" y="88900"/>
                  </a:lnTo>
                  <a:lnTo>
                    <a:pt x="4897504" y="88900"/>
                  </a:lnTo>
                  <a:lnTo>
                    <a:pt x="5442372" y="241300"/>
                  </a:lnTo>
                  <a:lnTo>
                    <a:pt x="5486274" y="266700"/>
                  </a:lnTo>
                  <a:lnTo>
                    <a:pt x="5573330" y="292100"/>
                  </a:lnTo>
                  <a:lnTo>
                    <a:pt x="5616478" y="317500"/>
                  </a:lnTo>
                  <a:lnTo>
                    <a:pt x="5701997" y="342900"/>
                  </a:lnTo>
                  <a:lnTo>
                    <a:pt x="5744361" y="368300"/>
                  </a:lnTo>
                  <a:lnTo>
                    <a:pt x="5786457" y="381000"/>
                  </a:lnTo>
                  <a:lnTo>
                    <a:pt x="5828281" y="406400"/>
                  </a:lnTo>
                  <a:lnTo>
                    <a:pt x="5869830" y="419100"/>
                  </a:lnTo>
                  <a:lnTo>
                    <a:pt x="5952089" y="469900"/>
                  </a:lnTo>
                  <a:lnTo>
                    <a:pt x="5992792" y="482600"/>
                  </a:lnTo>
                  <a:lnTo>
                    <a:pt x="6113154" y="558800"/>
                  </a:lnTo>
                  <a:lnTo>
                    <a:pt x="6152681" y="571500"/>
                  </a:lnTo>
                  <a:lnTo>
                    <a:pt x="6269431" y="647700"/>
                  </a:lnTo>
                  <a:lnTo>
                    <a:pt x="6383364" y="723900"/>
                  </a:lnTo>
                  <a:lnTo>
                    <a:pt x="6494387" y="800100"/>
                  </a:lnTo>
                  <a:lnTo>
                    <a:pt x="6602406" y="876300"/>
                  </a:lnTo>
                  <a:lnTo>
                    <a:pt x="6637729" y="914400"/>
                  </a:lnTo>
                  <a:lnTo>
                    <a:pt x="6672704" y="939800"/>
                  </a:lnTo>
                  <a:lnTo>
                    <a:pt x="6741599" y="990600"/>
                  </a:lnTo>
                  <a:lnTo>
                    <a:pt x="6775511" y="1028700"/>
                  </a:lnTo>
                  <a:lnTo>
                    <a:pt x="6803650" y="1050002"/>
                  </a:lnTo>
                  <a:lnTo>
                    <a:pt x="6803650" y="604575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0642" y="3517046"/>
              <a:ext cx="3767356" cy="18572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0177" y="4711145"/>
              <a:ext cx="5877822" cy="55758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55481" y="3029893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79">
                  <a:moveTo>
                    <a:pt x="0" y="297005"/>
                  </a:moveTo>
                  <a:lnTo>
                    <a:pt x="0" y="0"/>
                  </a:lnTo>
                  <a:lnTo>
                    <a:pt x="208991" y="0"/>
                  </a:lnTo>
                  <a:lnTo>
                    <a:pt x="203712" y="76510"/>
                  </a:lnTo>
                  <a:lnTo>
                    <a:pt x="188810" y="140922"/>
                  </a:lnTo>
                  <a:lnTo>
                    <a:pt x="158353" y="195019"/>
                  </a:lnTo>
                  <a:lnTo>
                    <a:pt x="111065" y="234578"/>
                  </a:lnTo>
                  <a:lnTo>
                    <a:pt x="59136" y="267011"/>
                  </a:lnTo>
                  <a:lnTo>
                    <a:pt x="17227" y="288945"/>
                  </a:lnTo>
                  <a:lnTo>
                    <a:pt x="0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7586" y="3041098"/>
              <a:ext cx="556840" cy="5407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55504" y="3560766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79">
                  <a:moveTo>
                    <a:pt x="208991" y="297005"/>
                  </a:moveTo>
                  <a:lnTo>
                    <a:pt x="0" y="297005"/>
                  </a:lnTo>
                  <a:lnTo>
                    <a:pt x="397" y="274408"/>
                  </a:lnTo>
                  <a:lnTo>
                    <a:pt x="5279" y="220495"/>
                  </a:lnTo>
                  <a:lnTo>
                    <a:pt x="20181" y="156082"/>
                  </a:lnTo>
                  <a:lnTo>
                    <a:pt x="50638" y="101986"/>
                  </a:lnTo>
                  <a:lnTo>
                    <a:pt x="97926" y="62436"/>
                  </a:lnTo>
                  <a:lnTo>
                    <a:pt x="149855" y="30002"/>
                  </a:lnTo>
                  <a:lnTo>
                    <a:pt x="191764" y="8063"/>
                  </a:lnTo>
                  <a:lnTo>
                    <a:pt x="208991" y="0"/>
                  </a:lnTo>
                  <a:lnTo>
                    <a:pt x="208991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5527" y="3305845"/>
              <a:ext cx="556864" cy="5407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613220"/>
              <a:ext cx="4575197" cy="267377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1964659"/>
            <a:ext cx="575627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200" spc="-1410" dirty="0">
                <a:latin typeface="Trebuchet MS"/>
                <a:cs typeface="Trebuchet MS"/>
              </a:rPr>
              <a:t>Portfolio</a:t>
            </a:r>
            <a:r>
              <a:rPr sz="8200" spc="-1200" dirty="0">
                <a:latin typeface="Trebuchet MS"/>
                <a:cs typeface="Trebuchet MS"/>
              </a:rPr>
              <a:t> </a:t>
            </a:r>
            <a:r>
              <a:rPr sz="8200" spc="-1410" dirty="0">
                <a:latin typeface="Trebuchet MS"/>
                <a:cs typeface="Trebuchet MS"/>
              </a:rPr>
              <a:t>design</a:t>
            </a:r>
            <a:r>
              <a:rPr sz="8200" spc="-1195" dirty="0">
                <a:latin typeface="Trebuchet MS"/>
                <a:cs typeface="Trebuchet MS"/>
              </a:rPr>
              <a:t> </a:t>
            </a:r>
            <a:r>
              <a:rPr sz="8200" spc="-1785" dirty="0">
                <a:latin typeface="Trebuchet MS"/>
                <a:cs typeface="Trebuchet MS"/>
              </a:rPr>
              <a:t>and</a:t>
            </a:r>
            <a:endParaRPr sz="8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000" y="2812384"/>
            <a:ext cx="8223884" cy="515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200" spc="-1525" dirty="0">
                <a:latin typeface="Trebuchet MS"/>
                <a:cs typeface="Trebuchet MS"/>
              </a:rPr>
              <a:t>layout</a:t>
            </a:r>
            <a:endParaRPr sz="8200">
              <a:latin typeface="Trebuchet MS"/>
              <a:cs typeface="Trebuchet MS"/>
            </a:endParaRPr>
          </a:p>
          <a:p>
            <a:pPr marL="353695" marR="5080">
              <a:lnSpc>
                <a:spcPct val="114199"/>
              </a:lnSpc>
              <a:spcBef>
                <a:spcPts val="6670"/>
              </a:spcBef>
            </a:pPr>
            <a:r>
              <a:rPr sz="2900" spc="114" dirty="0">
                <a:latin typeface="Trebuchet MS"/>
                <a:cs typeface="Trebuchet MS"/>
              </a:rPr>
              <a:t>Taking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114" dirty="0">
                <a:latin typeface="Trebuchet MS"/>
                <a:cs typeface="Trebuchet MS"/>
              </a:rPr>
              <a:t>care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145" dirty="0">
                <a:latin typeface="Trebuchet MS"/>
                <a:cs typeface="Trebuchet MS"/>
              </a:rPr>
              <a:t>of</a:t>
            </a:r>
            <a:r>
              <a:rPr sz="2900" spc="10" dirty="0">
                <a:latin typeface="Trebuchet MS"/>
                <a:cs typeface="Trebuchet MS"/>
              </a:rPr>
              <a:t> </a:t>
            </a:r>
            <a:r>
              <a:rPr sz="2900" spc="114" dirty="0">
                <a:latin typeface="Trebuchet MS"/>
                <a:cs typeface="Trebuchet MS"/>
              </a:rPr>
              <a:t>patients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200" dirty="0">
                <a:latin typeface="Trebuchet MS"/>
                <a:cs typeface="Trebuchet MS"/>
              </a:rPr>
              <a:t>means</a:t>
            </a:r>
            <a:r>
              <a:rPr sz="2900" spc="10" dirty="0">
                <a:latin typeface="Trebuchet MS"/>
                <a:cs typeface="Trebuchet MS"/>
              </a:rPr>
              <a:t> </a:t>
            </a:r>
            <a:r>
              <a:rPr sz="2900" spc="180" dirty="0">
                <a:latin typeface="Trebuchet MS"/>
                <a:cs typeface="Trebuchet MS"/>
              </a:rPr>
              <a:t>more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110" dirty="0">
                <a:latin typeface="Trebuchet MS"/>
                <a:cs typeface="Trebuchet MS"/>
              </a:rPr>
              <a:t>than </a:t>
            </a:r>
            <a:r>
              <a:rPr sz="2900" dirty="0">
                <a:latin typeface="Trebuchet MS"/>
                <a:cs typeface="Trebuchet MS"/>
              </a:rPr>
              <a:t>just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204" dirty="0">
                <a:latin typeface="Trebuchet MS"/>
                <a:cs typeface="Trebuchet MS"/>
              </a:rPr>
              <a:t>giving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80" dirty="0">
                <a:latin typeface="Trebuchet MS"/>
                <a:cs typeface="Trebuchet MS"/>
              </a:rPr>
              <a:t>medicine.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It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35" dirty="0">
                <a:latin typeface="Trebuchet MS"/>
                <a:cs typeface="Trebuchet MS"/>
              </a:rPr>
              <a:t>includes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100" dirty="0">
                <a:latin typeface="Trebuchet MS"/>
                <a:cs typeface="Trebuchet MS"/>
              </a:rPr>
              <a:t>listening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10" dirty="0">
                <a:latin typeface="Trebuchet MS"/>
                <a:cs typeface="Trebuchet MS"/>
              </a:rPr>
              <a:t>to </a:t>
            </a:r>
            <a:r>
              <a:rPr sz="2900" spc="55" dirty="0">
                <a:latin typeface="Trebuchet MS"/>
                <a:cs typeface="Trebuchet MS"/>
              </a:rPr>
              <a:t>their</a:t>
            </a:r>
            <a:r>
              <a:rPr sz="2900" spc="15" dirty="0">
                <a:latin typeface="Trebuchet MS"/>
                <a:cs typeface="Trebuchet MS"/>
              </a:rPr>
              <a:t> </a:t>
            </a:r>
            <a:r>
              <a:rPr sz="2900" spc="100" dirty="0">
                <a:latin typeface="Trebuchet MS"/>
                <a:cs typeface="Trebuchet MS"/>
              </a:rPr>
              <a:t>needs,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125" dirty="0">
                <a:latin typeface="Trebuchet MS"/>
                <a:cs typeface="Trebuchet MS"/>
              </a:rPr>
              <a:t>explaining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110" dirty="0">
                <a:latin typeface="Trebuchet MS"/>
                <a:cs typeface="Trebuchet MS"/>
              </a:rPr>
              <a:t>treatments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-10" dirty="0">
                <a:latin typeface="Trebuchet MS"/>
                <a:cs typeface="Trebuchet MS"/>
              </a:rPr>
              <a:t>clearly, </a:t>
            </a:r>
            <a:r>
              <a:rPr sz="2900" spc="210" dirty="0">
                <a:latin typeface="Trebuchet MS"/>
                <a:cs typeface="Trebuchet MS"/>
              </a:rPr>
              <a:t>and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200" dirty="0">
                <a:latin typeface="Trebuchet MS"/>
                <a:cs typeface="Trebuchet MS"/>
              </a:rPr>
              <a:t>making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35" dirty="0">
                <a:latin typeface="Trebuchet MS"/>
                <a:cs typeface="Trebuchet MS"/>
              </a:rPr>
              <a:t>sure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30" dirty="0">
                <a:latin typeface="Trebuchet MS"/>
                <a:cs typeface="Trebuchet MS"/>
              </a:rPr>
              <a:t>they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feel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95" dirty="0">
                <a:latin typeface="Trebuchet MS"/>
                <a:cs typeface="Trebuchet MS"/>
              </a:rPr>
              <a:t>comfortable.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515" dirty="0">
                <a:latin typeface="Trebuchet MS"/>
                <a:cs typeface="Trebuchet MS"/>
              </a:rPr>
              <a:t>A </a:t>
            </a:r>
            <a:r>
              <a:rPr sz="2900" spc="160" dirty="0">
                <a:latin typeface="Trebuchet MS"/>
                <a:cs typeface="Trebuchet MS"/>
              </a:rPr>
              <a:t>caring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85" dirty="0">
                <a:latin typeface="Trebuchet MS"/>
                <a:cs typeface="Trebuchet MS"/>
              </a:rPr>
              <a:t>attitude</a:t>
            </a:r>
            <a:r>
              <a:rPr sz="2900" spc="30" dirty="0">
                <a:latin typeface="Trebuchet MS"/>
                <a:cs typeface="Trebuchet MS"/>
              </a:rPr>
              <a:t> </a:t>
            </a:r>
            <a:r>
              <a:rPr sz="2900" spc="150" dirty="0">
                <a:latin typeface="Trebuchet MS"/>
                <a:cs typeface="Trebuchet MS"/>
              </a:rPr>
              <a:t>helps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14" dirty="0">
                <a:latin typeface="Trebuchet MS"/>
                <a:cs typeface="Trebuchet MS"/>
              </a:rPr>
              <a:t>patients</a:t>
            </a:r>
            <a:r>
              <a:rPr sz="2900" spc="30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feel</a:t>
            </a:r>
            <a:r>
              <a:rPr sz="2900" spc="30" dirty="0">
                <a:latin typeface="Trebuchet MS"/>
                <a:cs typeface="Trebuchet MS"/>
              </a:rPr>
              <a:t> </a:t>
            </a:r>
            <a:r>
              <a:rPr sz="2900" spc="120" dirty="0">
                <a:latin typeface="Trebuchet MS"/>
                <a:cs typeface="Trebuchet MS"/>
              </a:rPr>
              <a:t>safe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85" dirty="0">
                <a:latin typeface="Trebuchet MS"/>
                <a:cs typeface="Trebuchet MS"/>
              </a:rPr>
              <a:t>and </a:t>
            </a:r>
            <a:r>
              <a:rPr sz="2900" spc="195" dirty="0">
                <a:latin typeface="Trebuchet MS"/>
                <a:cs typeface="Trebuchet MS"/>
              </a:rPr>
              <a:t>supported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180" dirty="0">
                <a:latin typeface="Trebuchet MS"/>
                <a:cs typeface="Trebuchet MS"/>
              </a:rPr>
              <a:t>during</a:t>
            </a:r>
            <a:r>
              <a:rPr sz="2900" spc="15" dirty="0">
                <a:latin typeface="Trebuchet MS"/>
                <a:cs typeface="Trebuchet MS"/>
              </a:rPr>
              <a:t> </a:t>
            </a:r>
            <a:r>
              <a:rPr sz="2900" spc="55" dirty="0">
                <a:latin typeface="Trebuchet MS"/>
                <a:cs typeface="Trebuchet MS"/>
              </a:rPr>
              <a:t>their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45" dirty="0">
                <a:latin typeface="Trebuchet MS"/>
                <a:cs typeface="Trebuchet MS"/>
              </a:rPr>
              <a:t>recovery.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367</Words>
  <Application>Microsoft Office PowerPoint</Application>
  <PresentationFormat>Custom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 Black</vt:lpstr>
      <vt:lpstr>Calibri</vt:lpstr>
      <vt:lpstr>Tahoma</vt:lpstr>
      <vt:lpstr>Trebuchet MS</vt:lpstr>
      <vt:lpstr>Verdana</vt:lpstr>
      <vt:lpstr>Office Theme</vt:lpstr>
      <vt:lpstr>Student information</vt:lpstr>
      <vt:lpstr>PowerPoint Presentation</vt:lpstr>
      <vt:lpstr>Project title:</vt:lpstr>
      <vt:lpstr>PowerPoint Presentation</vt:lpstr>
      <vt:lpstr>Problem</vt:lpstr>
      <vt:lpstr>project overview</vt:lpstr>
      <vt:lpstr>End user</vt:lpstr>
      <vt:lpstr>Tool and technologies</vt:lpstr>
      <vt:lpstr>Portfolio design and</vt:lpstr>
      <vt:lpstr>Features and functionality</vt:lpstr>
      <vt:lpstr>result and screenshot</vt:lpstr>
      <vt:lpstr>ccoonncclluussiioonn</vt:lpstr>
      <vt:lpstr>GitHub: link:https://github.com/vssupriya24129bsccs-ship-it/Supriya-.git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NAME:V S Supriya REGISTER NO AND NMID:asunm28522403589 DEPARTMENT:BSC CS COLLEGE:Sri Devi arts and science college UNIVERSITY:MADARS UNIVERSITY</dc:title>
  <dc:creator>Supriya V S</dc:creator>
  <cp:keywords>DAGyjYocG2Y,BAGyeTcdiHg,0</cp:keywords>
  <cp:lastModifiedBy>bsc second</cp:lastModifiedBy>
  <cp:revision>2</cp:revision>
  <dcterms:created xsi:type="dcterms:W3CDTF">2025-09-10T10:07:53Z</dcterms:created>
  <dcterms:modified xsi:type="dcterms:W3CDTF">2025-09-12T06:25:49Z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2025-09-10T00:00:00Z</vt:filetime>
  </property>
  <property fmtid="{D5CDD505-2E9C-101B-9397-08002B2CF9AE}" pid="3" name="Creator">
    <vt:lpwstr>Canva</vt:lpwstr>
  </property>
  <property fmtid="{D5CDD505-2E9C-101B-9397-08002B2CF9AE}" pid="4" name="LastSaved">
    <vt:filetime>2025-09-10T00:00:00Z</vt:filetime>
  </property>
  <property fmtid="{D5CDD505-2E9C-101B-9397-08002B2CF9AE}" pid="5" name="Producer">
    <vt:lpwstr>Canva</vt:lpwstr>
  </property>
</Properties>
</file>